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8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9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720" r:id="rId2"/>
    <p:sldMasterId id="2147483705" r:id="rId3"/>
    <p:sldMasterId id="2147483746" r:id="rId4"/>
    <p:sldMasterId id="2147483789" r:id="rId5"/>
    <p:sldMasterId id="2147483974" r:id="rId6"/>
    <p:sldMasterId id="2147483995" r:id="rId7"/>
    <p:sldMasterId id="2147484016" r:id="rId8"/>
    <p:sldMasterId id="2147484037" r:id="rId9"/>
    <p:sldMasterId id="2147484078" r:id="rId10"/>
  </p:sldMasterIdLst>
  <p:notesMasterIdLst>
    <p:notesMasterId r:id="rId19"/>
  </p:notesMasterIdLst>
  <p:handoutMasterIdLst>
    <p:handoutMasterId r:id="rId20"/>
  </p:handoutMasterIdLst>
  <p:sldIdLst>
    <p:sldId id="615" r:id="rId11"/>
    <p:sldId id="614" r:id="rId12"/>
    <p:sldId id="613" r:id="rId13"/>
    <p:sldId id="636" r:id="rId14"/>
    <p:sldId id="631" r:id="rId15"/>
    <p:sldId id="630" r:id="rId16"/>
    <p:sldId id="634" r:id="rId17"/>
    <p:sldId id="63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92B"/>
    <a:srgbClr val="002F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EBF03B-3414-4E48-AD9B-0B3FACA23AA9}" v="156" dt="2023-03-22T16:56:58.2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2" autoAdjust="0"/>
    <p:restoredTop sz="78253" autoAdjust="0"/>
  </p:normalViewPr>
  <p:slideViewPr>
    <p:cSldViewPr snapToGrid="0" showGuides="1">
      <p:cViewPr varScale="1">
        <p:scale>
          <a:sx n="61" d="100"/>
          <a:sy n="61" d="100"/>
        </p:scale>
        <p:origin x="171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in Banerjee" userId="c8229e58-cc98-4ef7-865b-8843b871ebaa" providerId="ADAL" clId="{F8EBF03B-3414-4E48-AD9B-0B3FACA23AA9}"/>
    <pc:docChg chg="undo custSel addSld delSld modSld sldOrd delMainMaster">
      <pc:chgData name="Robin Banerjee" userId="c8229e58-cc98-4ef7-865b-8843b871ebaa" providerId="ADAL" clId="{F8EBF03B-3414-4E48-AD9B-0B3FACA23AA9}" dt="2023-03-22T16:59:03.877" v="548" actId="1038"/>
      <pc:docMkLst>
        <pc:docMk/>
      </pc:docMkLst>
      <pc:sldChg chg="del">
        <pc:chgData name="Robin Banerjee" userId="c8229e58-cc98-4ef7-865b-8843b871ebaa" providerId="ADAL" clId="{F8EBF03B-3414-4E48-AD9B-0B3FACA23AA9}" dt="2023-03-22T16:05:59.894" v="0" actId="47"/>
        <pc:sldMkLst>
          <pc:docMk/>
          <pc:sldMk cId="1503519190" sldId="257"/>
        </pc:sldMkLst>
      </pc:sldChg>
      <pc:sldChg chg="del">
        <pc:chgData name="Robin Banerjee" userId="c8229e58-cc98-4ef7-865b-8843b871ebaa" providerId="ADAL" clId="{F8EBF03B-3414-4E48-AD9B-0B3FACA23AA9}" dt="2023-03-22T16:08:57.024" v="29" actId="47"/>
        <pc:sldMkLst>
          <pc:docMk/>
          <pc:sldMk cId="3241567873" sldId="270"/>
        </pc:sldMkLst>
      </pc:sldChg>
      <pc:sldChg chg="addSp delSp modSp del mod">
        <pc:chgData name="Robin Banerjee" userId="c8229e58-cc98-4ef7-865b-8843b871ebaa" providerId="ADAL" clId="{F8EBF03B-3414-4E48-AD9B-0B3FACA23AA9}" dt="2023-03-22T16:49:24.381" v="286" actId="47"/>
        <pc:sldMkLst>
          <pc:docMk/>
          <pc:sldMk cId="2566158813" sldId="308"/>
        </pc:sldMkLst>
        <pc:spChg chg="mod">
          <ac:chgData name="Robin Banerjee" userId="c8229e58-cc98-4ef7-865b-8843b871ebaa" providerId="ADAL" clId="{F8EBF03B-3414-4E48-AD9B-0B3FACA23AA9}" dt="2023-03-22T16:46:12.453" v="192" actId="1076"/>
          <ac:spMkLst>
            <pc:docMk/>
            <pc:sldMk cId="2566158813" sldId="308"/>
            <ac:spMk id="2" creationId="{277C424D-D8C6-44C2-981A-8C203F1C634F}"/>
          </ac:spMkLst>
        </pc:spChg>
        <pc:spChg chg="mod">
          <ac:chgData name="Robin Banerjee" userId="c8229e58-cc98-4ef7-865b-8843b871ebaa" providerId="ADAL" clId="{F8EBF03B-3414-4E48-AD9B-0B3FACA23AA9}" dt="2023-03-22T16:46:28.049" v="195" actId="20577"/>
          <ac:spMkLst>
            <pc:docMk/>
            <pc:sldMk cId="2566158813" sldId="308"/>
            <ac:spMk id="3" creationId="{1CAF4EA1-6EF4-4EBF-869D-CBD39853A1AF}"/>
          </ac:spMkLst>
        </pc:spChg>
        <pc:picChg chg="add del mod">
          <ac:chgData name="Robin Banerjee" userId="c8229e58-cc98-4ef7-865b-8843b871ebaa" providerId="ADAL" clId="{F8EBF03B-3414-4E48-AD9B-0B3FACA23AA9}" dt="2023-03-22T16:46:07.779" v="191" actId="21"/>
          <ac:picMkLst>
            <pc:docMk/>
            <pc:sldMk cId="2566158813" sldId="308"/>
            <ac:picMk id="8" creationId="{31C78E6C-51F0-9EFC-979D-E9423D3EEE64}"/>
          </ac:picMkLst>
        </pc:picChg>
      </pc:sldChg>
      <pc:sldChg chg="del">
        <pc:chgData name="Robin Banerjee" userId="c8229e58-cc98-4ef7-865b-8843b871ebaa" providerId="ADAL" clId="{F8EBF03B-3414-4E48-AD9B-0B3FACA23AA9}" dt="2023-03-22T16:51:26.417" v="288" actId="47"/>
        <pc:sldMkLst>
          <pc:docMk/>
          <pc:sldMk cId="986946536" sldId="596"/>
        </pc:sldMkLst>
      </pc:sldChg>
      <pc:sldChg chg="del">
        <pc:chgData name="Robin Banerjee" userId="c8229e58-cc98-4ef7-865b-8843b871ebaa" providerId="ADAL" clId="{F8EBF03B-3414-4E48-AD9B-0B3FACA23AA9}" dt="2023-03-22T16:06:17.078" v="3" actId="47"/>
        <pc:sldMkLst>
          <pc:docMk/>
          <pc:sldMk cId="4221224210" sldId="599"/>
        </pc:sldMkLst>
      </pc:sldChg>
      <pc:sldChg chg="del">
        <pc:chgData name="Robin Banerjee" userId="c8229e58-cc98-4ef7-865b-8843b871ebaa" providerId="ADAL" clId="{F8EBF03B-3414-4E48-AD9B-0B3FACA23AA9}" dt="2023-03-22T16:06:32.117" v="5" actId="2696"/>
        <pc:sldMkLst>
          <pc:docMk/>
          <pc:sldMk cId="3887819881" sldId="602"/>
        </pc:sldMkLst>
      </pc:sldChg>
      <pc:sldChg chg="del">
        <pc:chgData name="Robin Banerjee" userId="c8229e58-cc98-4ef7-865b-8843b871ebaa" providerId="ADAL" clId="{F8EBF03B-3414-4E48-AD9B-0B3FACA23AA9}" dt="2023-03-22T16:06:03.130" v="1" actId="47"/>
        <pc:sldMkLst>
          <pc:docMk/>
          <pc:sldMk cId="2759816871" sldId="607"/>
        </pc:sldMkLst>
      </pc:sldChg>
      <pc:sldChg chg="del">
        <pc:chgData name="Robin Banerjee" userId="c8229e58-cc98-4ef7-865b-8843b871ebaa" providerId="ADAL" clId="{F8EBF03B-3414-4E48-AD9B-0B3FACA23AA9}" dt="2023-03-22T16:06:03.672" v="2" actId="47"/>
        <pc:sldMkLst>
          <pc:docMk/>
          <pc:sldMk cId="2715525256" sldId="608"/>
        </pc:sldMkLst>
      </pc:sldChg>
      <pc:sldChg chg="del">
        <pc:chgData name="Robin Banerjee" userId="c8229e58-cc98-4ef7-865b-8843b871ebaa" providerId="ADAL" clId="{F8EBF03B-3414-4E48-AD9B-0B3FACA23AA9}" dt="2023-03-22T16:08:51.174" v="28" actId="47"/>
        <pc:sldMkLst>
          <pc:docMk/>
          <pc:sldMk cId="936581656" sldId="611"/>
        </pc:sldMkLst>
      </pc:sldChg>
      <pc:sldChg chg="del">
        <pc:chgData name="Robin Banerjee" userId="c8229e58-cc98-4ef7-865b-8843b871ebaa" providerId="ADAL" clId="{F8EBF03B-3414-4E48-AD9B-0B3FACA23AA9}" dt="2023-03-22T16:06:17.078" v="3" actId="47"/>
        <pc:sldMkLst>
          <pc:docMk/>
          <pc:sldMk cId="4169527739" sldId="612"/>
        </pc:sldMkLst>
      </pc:sldChg>
      <pc:sldChg chg="modAnim">
        <pc:chgData name="Robin Banerjee" userId="c8229e58-cc98-4ef7-865b-8843b871ebaa" providerId="ADAL" clId="{F8EBF03B-3414-4E48-AD9B-0B3FACA23AA9}" dt="2023-03-22T16:13:37.745" v="32"/>
        <pc:sldMkLst>
          <pc:docMk/>
          <pc:sldMk cId="2184235660" sldId="615"/>
        </pc:sldMkLst>
      </pc:sldChg>
      <pc:sldChg chg="del">
        <pc:chgData name="Robin Banerjee" userId="c8229e58-cc98-4ef7-865b-8843b871ebaa" providerId="ADAL" clId="{F8EBF03B-3414-4E48-AD9B-0B3FACA23AA9}" dt="2023-03-22T16:08:51.174" v="28" actId="47"/>
        <pc:sldMkLst>
          <pc:docMk/>
          <pc:sldMk cId="4149076066" sldId="624"/>
        </pc:sldMkLst>
      </pc:sldChg>
      <pc:sldChg chg="del">
        <pc:chgData name="Robin Banerjee" userId="c8229e58-cc98-4ef7-865b-8843b871ebaa" providerId="ADAL" clId="{F8EBF03B-3414-4E48-AD9B-0B3FACA23AA9}" dt="2023-03-22T16:08:51.174" v="28" actId="47"/>
        <pc:sldMkLst>
          <pc:docMk/>
          <pc:sldMk cId="4039117757" sldId="625"/>
        </pc:sldMkLst>
      </pc:sldChg>
      <pc:sldChg chg="del">
        <pc:chgData name="Robin Banerjee" userId="c8229e58-cc98-4ef7-865b-8843b871ebaa" providerId="ADAL" clId="{F8EBF03B-3414-4E48-AD9B-0B3FACA23AA9}" dt="2023-03-22T16:06:22.603" v="4" actId="47"/>
        <pc:sldMkLst>
          <pc:docMk/>
          <pc:sldMk cId="2122466529" sldId="626"/>
        </pc:sldMkLst>
      </pc:sldChg>
      <pc:sldChg chg="del">
        <pc:chgData name="Robin Banerjee" userId="c8229e58-cc98-4ef7-865b-8843b871ebaa" providerId="ADAL" clId="{F8EBF03B-3414-4E48-AD9B-0B3FACA23AA9}" dt="2023-03-22T16:06:32.117" v="5" actId="2696"/>
        <pc:sldMkLst>
          <pc:docMk/>
          <pc:sldMk cId="457748156" sldId="627"/>
        </pc:sldMkLst>
      </pc:sldChg>
      <pc:sldChg chg="modSp mod">
        <pc:chgData name="Robin Banerjee" userId="c8229e58-cc98-4ef7-865b-8843b871ebaa" providerId="ADAL" clId="{F8EBF03B-3414-4E48-AD9B-0B3FACA23AA9}" dt="2023-03-22T16:07:37.421" v="27" actId="6549"/>
        <pc:sldMkLst>
          <pc:docMk/>
          <pc:sldMk cId="1028127221" sldId="630"/>
        </pc:sldMkLst>
        <pc:spChg chg="mod">
          <ac:chgData name="Robin Banerjee" userId="c8229e58-cc98-4ef7-865b-8843b871ebaa" providerId="ADAL" clId="{F8EBF03B-3414-4E48-AD9B-0B3FACA23AA9}" dt="2023-03-22T16:07:37.421" v="27" actId="6549"/>
          <ac:spMkLst>
            <pc:docMk/>
            <pc:sldMk cId="1028127221" sldId="630"/>
            <ac:spMk id="2" creationId="{5BB71122-0475-4C70-9877-D43367C2B7AC}"/>
          </ac:spMkLst>
        </pc:spChg>
      </pc:sldChg>
      <pc:sldChg chg="del">
        <pc:chgData name="Robin Banerjee" userId="c8229e58-cc98-4ef7-865b-8843b871ebaa" providerId="ADAL" clId="{F8EBF03B-3414-4E48-AD9B-0B3FACA23AA9}" dt="2023-03-22T16:06:39.227" v="6" actId="47"/>
        <pc:sldMkLst>
          <pc:docMk/>
          <pc:sldMk cId="2664589660" sldId="631"/>
        </pc:sldMkLst>
      </pc:sldChg>
      <pc:sldChg chg="modSp new mod ord">
        <pc:chgData name="Robin Banerjee" userId="c8229e58-cc98-4ef7-865b-8843b871ebaa" providerId="ADAL" clId="{F8EBF03B-3414-4E48-AD9B-0B3FACA23AA9}" dt="2023-03-22T16:19:28.450" v="94" actId="114"/>
        <pc:sldMkLst>
          <pc:docMk/>
          <pc:sldMk cId="3122172571" sldId="631"/>
        </pc:sldMkLst>
        <pc:spChg chg="mod">
          <ac:chgData name="Robin Banerjee" userId="c8229e58-cc98-4ef7-865b-8843b871ebaa" providerId="ADAL" clId="{F8EBF03B-3414-4E48-AD9B-0B3FACA23AA9}" dt="2023-03-22T16:19:28.450" v="94" actId="114"/>
          <ac:spMkLst>
            <pc:docMk/>
            <pc:sldMk cId="3122172571" sldId="631"/>
            <ac:spMk id="2" creationId="{7E66F946-D2A2-0B2D-4614-485EDA4A0137}"/>
          </ac:spMkLst>
        </pc:spChg>
        <pc:spChg chg="mod">
          <ac:chgData name="Robin Banerjee" userId="c8229e58-cc98-4ef7-865b-8843b871ebaa" providerId="ADAL" clId="{F8EBF03B-3414-4E48-AD9B-0B3FACA23AA9}" dt="2023-03-22T16:18:51.771" v="84" actId="20577"/>
          <ac:spMkLst>
            <pc:docMk/>
            <pc:sldMk cId="3122172571" sldId="631"/>
            <ac:spMk id="3" creationId="{851DDDA1-E167-3FF7-10A9-CC939387F3C8}"/>
          </ac:spMkLst>
        </pc:spChg>
      </pc:sldChg>
      <pc:sldChg chg="new del">
        <pc:chgData name="Robin Banerjee" userId="c8229e58-cc98-4ef7-865b-8843b871ebaa" providerId="ADAL" clId="{F8EBF03B-3414-4E48-AD9B-0B3FACA23AA9}" dt="2023-03-22T16:13:41.309" v="33" actId="680"/>
        <pc:sldMkLst>
          <pc:docMk/>
          <pc:sldMk cId="3858648367" sldId="631"/>
        </pc:sldMkLst>
      </pc:sldChg>
      <pc:sldChg chg="del">
        <pc:chgData name="Robin Banerjee" userId="c8229e58-cc98-4ef7-865b-8843b871ebaa" providerId="ADAL" clId="{F8EBF03B-3414-4E48-AD9B-0B3FACA23AA9}" dt="2023-03-22T16:06:39.227" v="6" actId="47"/>
        <pc:sldMkLst>
          <pc:docMk/>
          <pc:sldMk cId="1224361444" sldId="632"/>
        </pc:sldMkLst>
      </pc:sldChg>
      <pc:sldChg chg="new del">
        <pc:chgData name="Robin Banerjee" userId="c8229e58-cc98-4ef7-865b-8843b871ebaa" providerId="ADAL" clId="{F8EBF03B-3414-4E48-AD9B-0B3FACA23AA9}" dt="2023-03-22T16:47:28.945" v="212" actId="47"/>
        <pc:sldMkLst>
          <pc:docMk/>
          <pc:sldMk cId="1331034918" sldId="632"/>
        </pc:sldMkLst>
      </pc:sldChg>
      <pc:sldChg chg="addSp delSp modSp add del mod">
        <pc:chgData name="Robin Banerjee" userId="c8229e58-cc98-4ef7-865b-8843b871ebaa" providerId="ADAL" clId="{F8EBF03B-3414-4E48-AD9B-0B3FACA23AA9}" dt="2023-03-22T16:49:24.777" v="287" actId="47"/>
        <pc:sldMkLst>
          <pc:docMk/>
          <pc:sldMk cId="1061863106" sldId="633"/>
        </pc:sldMkLst>
        <pc:spChg chg="del">
          <ac:chgData name="Robin Banerjee" userId="c8229e58-cc98-4ef7-865b-8843b871ebaa" providerId="ADAL" clId="{F8EBF03B-3414-4E48-AD9B-0B3FACA23AA9}" dt="2023-03-22T16:46:41.975" v="201" actId="478"/>
          <ac:spMkLst>
            <pc:docMk/>
            <pc:sldMk cId="1061863106" sldId="633"/>
            <ac:spMk id="2" creationId="{277C424D-D8C6-44C2-981A-8C203F1C634F}"/>
          </ac:spMkLst>
        </pc:spChg>
        <pc:spChg chg="del">
          <ac:chgData name="Robin Banerjee" userId="c8229e58-cc98-4ef7-865b-8843b871ebaa" providerId="ADAL" clId="{F8EBF03B-3414-4E48-AD9B-0B3FACA23AA9}" dt="2023-03-22T16:46:43.519" v="202" actId="478"/>
          <ac:spMkLst>
            <pc:docMk/>
            <pc:sldMk cId="1061863106" sldId="633"/>
            <ac:spMk id="3" creationId="{1CAF4EA1-6EF4-4EBF-869D-CBD39853A1AF}"/>
          </ac:spMkLst>
        </pc:spChg>
        <pc:spChg chg="add del mod">
          <ac:chgData name="Robin Banerjee" userId="c8229e58-cc98-4ef7-865b-8843b871ebaa" providerId="ADAL" clId="{F8EBF03B-3414-4E48-AD9B-0B3FACA23AA9}" dt="2023-03-22T16:46:44.516" v="203" actId="478"/>
          <ac:spMkLst>
            <pc:docMk/>
            <pc:sldMk cId="1061863106" sldId="633"/>
            <ac:spMk id="8" creationId="{38650ADE-07C1-83B9-3A04-E1A7E84FBF05}"/>
          </ac:spMkLst>
        </pc:spChg>
        <pc:picChg chg="add mod">
          <ac:chgData name="Robin Banerjee" userId="c8229e58-cc98-4ef7-865b-8843b871ebaa" providerId="ADAL" clId="{F8EBF03B-3414-4E48-AD9B-0B3FACA23AA9}" dt="2023-03-22T16:47:09.608" v="211" actId="1076"/>
          <ac:picMkLst>
            <pc:docMk/>
            <pc:sldMk cId="1061863106" sldId="633"/>
            <ac:picMk id="9" creationId="{2A13730A-938B-E59E-9A80-29A5B8C8852D}"/>
          </ac:picMkLst>
        </pc:picChg>
      </pc:sldChg>
      <pc:sldChg chg="addSp delSp modSp new del">
        <pc:chgData name="Robin Banerjee" userId="c8229e58-cc98-4ef7-865b-8843b871ebaa" providerId="ADAL" clId="{F8EBF03B-3414-4E48-AD9B-0B3FACA23AA9}" dt="2023-03-22T16:46:34.669" v="199" actId="680"/>
        <pc:sldMkLst>
          <pc:docMk/>
          <pc:sldMk cId="1165258647" sldId="633"/>
        </pc:sldMkLst>
        <pc:picChg chg="add del mod">
          <ac:chgData name="Robin Banerjee" userId="c8229e58-cc98-4ef7-865b-8843b871ebaa" providerId="ADAL" clId="{F8EBF03B-3414-4E48-AD9B-0B3FACA23AA9}" dt="2023-03-22T16:46:33.504" v="198"/>
          <ac:picMkLst>
            <pc:docMk/>
            <pc:sldMk cId="1165258647" sldId="633"/>
            <ac:picMk id="4" creationId="{C71AC7A3-C709-917A-CA3D-1144C26CAB75}"/>
          </ac:picMkLst>
        </pc:picChg>
      </pc:sldChg>
      <pc:sldChg chg="addSp delSp modSp new mod">
        <pc:chgData name="Robin Banerjee" userId="c8229e58-cc98-4ef7-865b-8843b871ebaa" providerId="ADAL" clId="{F8EBF03B-3414-4E48-AD9B-0B3FACA23AA9}" dt="2023-03-22T16:48:30.567" v="272" actId="1076"/>
        <pc:sldMkLst>
          <pc:docMk/>
          <pc:sldMk cId="3879715697" sldId="634"/>
        </pc:sldMkLst>
        <pc:spChg chg="del">
          <ac:chgData name="Robin Banerjee" userId="c8229e58-cc98-4ef7-865b-8843b871ebaa" providerId="ADAL" clId="{F8EBF03B-3414-4E48-AD9B-0B3FACA23AA9}" dt="2023-03-22T16:48:07.390" v="269" actId="478"/>
          <ac:spMkLst>
            <pc:docMk/>
            <pc:sldMk cId="3879715697" sldId="634"/>
            <ac:spMk id="2" creationId="{6BDD8C49-648B-1EBD-868D-BEB753318FFB}"/>
          </ac:spMkLst>
        </pc:spChg>
        <pc:spChg chg="mod">
          <ac:chgData name="Robin Banerjee" userId="c8229e58-cc98-4ef7-865b-8843b871ebaa" providerId="ADAL" clId="{F8EBF03B-3414-4E48-AD9B-0B3FACA23AA9}" dt="2023-03-22T16:47:49.182" v="263" actId="20577"/>
          <ac:spMkLst>
            <pc:docMk/>
            <pc:sldMk cId="3879715697" sldId="634"/>
            <ac:spMk id="3" creationId="{9E090B75-1916-27A6-79BC-292B4A84CFE2}"/>
          </ac:spMkLst>
        </pc:spChg>
        <pc:spChg chg="add mod">
          <ac:chgData name="Robin Banerjee" userId="c8229e58-cc98-4ef7-865b-8843b871ebaa" providerId="ADAL" clId="{F8EBF03B-3414-4E48-AD9B-0B3FACA23AA9}" dt="2023-03-22T16:48:30.567" v="272" actId="1076"/>
          <ac:spMkLst>
            <pc:docMk/>
            <pc:sldMk cId="3879715697" sldId="634"/>
            <ac:spMk id="10" creationId="{014ACA79-D68B-84E7-058C-079FA0010FC7}"/>
          </ac:spMkLst>
        </pc:spChg>
        <pc:grpChg chg="add mod">
          <ac:chgData name="Robin Banerjee" userId="c8229e58-cc98-4ef7-865b-8843b871ebaa" providerId="ADAL" clId="{F8EBF03B-3414-4E48-AD9B-0B3FACA23AA9}" dt="2023-03-22T16:48:10.149" v="270" actId="1076"/>
          <ac:grpSpMkLst>
            <pc:docMk/>
            <pc:sldMk cId="3879715697" sldId="634"/>
            <ac:grpSpMk id="9" creationId="{0864D63D-1E2A-280B-7537-B3184F2D8284}"/>
          </ac:grpSpMkLst>
        </pc:grpChg>
        <pc:picChg chg="add mod">
          <ac:chgData name="Robin Banerjee" userId="c8229e58-cc98-4ef7-865b-8843b871ebaa" providerId="ADAL" clId="{F8EBF03B-3414-4E48-AD9B-0B3FACA23AA9}" dt="2023-03-22T16:48:10.149" v="270" actId="1076"/>
          <ac:picMkLst>
            <pc:docMk/>
            <pc:sldMk cId="3879715697" sldId="634"/>
            <ac:picMk id="4" creationId="{D0FEF013-0C1C-307A-2944-5E92248FF783}"/>
          </ac:picMkLst>
        </pc:picChg>
        <pc:picChg chg="add mod">
          <ac:chgData name="Robin Banerjee" userId="c8229e58-cc98-4ef7-865b-8843b871ebaa" providerId="ADAL" clId="{F8EBF03B-3414-4E48-AD9B-0B3FACA23AA9}" dt="2023-03-22T16:48:10.149" v="270" actId="1076"/>
          <ac:picMkLst>
            <pc:docMk/>
            <pc:sldMk cId="3879715697" sldId="634"/>
            <ac:picMk id="5" creationId="{B9D58455-BA1F-5527-F239-9C79053E951C}"/>
          </ac:picMkLst>
        </pc:picChg>
        <pc:picChg chg="add mod">
          <ac:chgData name="Robin Banerjee" userId="c8229e58-cc98-4ef7-865b-8843b871ebaa" providerId="ADAL" clId="{F8EBF03B-3414-4E48-AD9B-0B3FACA23AA9}" dt="2023-03-22T16:48:10.149" v="270" actId="1076"/>
          <ac:picMkLst>
            <pc:docMk/>
            <pc:sldMk cId="3879715697" sldId="634"/>
            <ac:picMk id="6" creationId="{CAF105B1-896C-372D-9A9A-2C7B3F56BA43}"/>
          </ac:picMkLst>
        </pc:picChg>
        <pc:picChg chg="add mod">
          <ac:chgData name="Robin Banerjee" userId="c8229e58-cc98-4ef7-865b-8843b871ebaa" providerId="ADAL" clId="{F8EBF03B-3414-4E48-AD9B-0B3FACA23AA9}" dt="2023-03-22T16:48:10.149" v="270" actId="1076"/>
          <ac:picMkLst>
            <pc:docMk/>
            <pc:sldMk cId="3879715697" sldId="634"/>
            <ac:picMk id="7" creationId="{FCAEF21A-EFFA-30F8-4A0A-26F281F185D4}"/>
          </ac:picMkLst>
        </pc:picChg>
        <pc:picChg chg="add mod">
          <ac:chgData name="Robin Banerjee" userId="c8229e58-cc98-4ef7-865b-8843b871ebaa" providerId="ADAL" clId="{F8EBF03B-3414-4E48-AD9B-0B3FACA23AA9}" dt="2023-03-22T16:48:10.149" v="270" actId="1076"/>
          <ac:picMkLst>
            <pc:docMk/>
            <pc:sldMk cId="3879715697" sldId="634"/>
            <ac:picMk id="8" creationId="{792A3555-116F-2D1A-0F0D-B27A617F4B83}"/>
          </ac:picMkLst>
        </pc:picChg>
      </pc:sldChg>
      <pc:sldChg chg="addSp modSp new mod">
        <pc:chgData name="Robin Banerjee" userId="c8229e58-cc98-4ef7-865b-8843b871ebaa" providerId="ADAL" clId="{F8EBF03B-3414-4E48-AD9B-0B3FACA23AA9}" dt="2023-03-22T16:49:16.697" v="285" actId="14100"/>
        <pc:sldMkLst>
          <pc:docMk/>
          <pc:sldMk cId="3633244784" sldId="635"/>
        </pc:sldMkLst>
        <pc:picChg chg="add mod">
          <ac:chgData name="Robin Banerjee" userId="c8229e58-cc98-4ef7-865b-8843b871ebaa" providerId="ADAL" clId="{F8EBF03B-3414-4E48-AD9B-0B3FACA23AA9}" dt="2023-03-22T16:49:16.697" v="285" actId="14100"/>
          <ac:picMkLst>
            <pc:docMk/>
            <pc:sldMk cId="3633244784" sldId="635"/>
            <ac:picMk id="4" creationId="{FCA39F7A-06FE-53E9-C2B4-D2281EFDCBA0}"/>
          </ac:picMkLst>
        </pc:picChg>
      </pc:sldChg>
      <pc:sldChg chg="new del">
        <pc:chgData name="Robin Banerjee" userId="c8229e58-cc98-4ef7-865b-8843b871ebaa" providerId="ADAL" clId="{F8EBF03B-3414-4E48-AD9B-0B3FACA23AA9}" dt="2023-03-22T16:51:50.109" v="290" actId="680"/>
        <pc:sldMkLst>
          <pc:docMk/>
          <pc:sldMk cId="724243471" sldId="636"/>
        </pc:sldMkLst>
      </pc:sldChg>
      <pc:sldChg chg="new del">
        <pc:chgData name="Robin Banerjee" userId="c8229e58-cc98-4ef7-865b-8843b871ebaa" providerId="ADAL" clId="{F8EBF03B-3414-4E48-AD9B-0B3FACA23AA9}" dt="2023-03-22T16:51:53.079" v="292" actId="680"/>
        <pc:sldMkLst>
          <pc:docMk/>
          <pc:sldMk cId="941347956" sldId="636"/>
        </pc:sldMkLst>
      </pc:sldChg>
      <pc:sldChg chg="addSp delSp modSp add mod">
        <pc:chgData name="Robin Banerjee" userId="c8229e58-cc98-4ef7-865b-8843b871ebaa" providerId="ADAL" clId="{F8EBF03B-3414-4E48-AD9B-0B3FACA23AA9}" dt="2023-03-22T16:59:03.877" v="548" actId="1038"/>
        <pc:sldMkLst>
          <pc:docMk/>
          <pc:sldMk cId="3784369226" sldId="636"/>
        </pc:sldMkLst>
        <pc:spChg chg="mod">
          <ac:chgData name="Robin Banerjee" userId="c8229e58-cc98-4ef7-865b-8843b871ebaa" providerId="ADAL" clId="{F8EBF03B-3414-4E48-AD9B-0B3FACA23AA9}" dt="2023-03-22T16:55:19.371" v="437" actId="6549"/>
          <ac:spMkLst>
            <pc:docMk/>
            <pc:sldMk cId="3784369226" sldId="636"/>
            <ac:spMk id="3" creationId="{00000000-0000-0000-0000-000000000000}"/>
          </ac:spMkLst>
        </pc:spChg>
        <pc:spChg chg="add del mod">
          <ac:chgData name="Robin Banerjee" userId="c8229e58-cc98-4ef7-865b-8843b871ebaa" providerId="ADAL" clId="{F8EBF03B-3414-4E48-AD9B-0B3FACA23AA9}" dt="2023-03-22T16:58:09.705" v="538" actId="478"/>
          <ac:spMkLst>
            <pc:docMk/>
            <pc:sldMk cId="3784369226" sldId="636"/>
            <ac:spMk id="6" creationId="{24A30C8C-A3DB-61A4-0CA2-768EA57192CC}"/>
          </ac:spMkLst>
        </pc:spChg>
        <pc:spChg chg="add mod">
          <ac:chgData name="Robin Banerjee" userId="c8229e58-cc98-4ef7-865b-8843b871ebaa" providerId="ADAL" clId="{F8EBF03B-3414-4E48-AD9B-0B3FACA23AA9}" dt="2023-03-22T16:59:03.877" v="548" actId="1038"/>
          <ac:spMkLst>
            <pc:docMk/>
            <pc:sldMk cId="3784369226" sldId="636"/>
            <ac:spMk id="12" creationId="{D2650BD3-F667-4FD2-0443-EE0377B78E3E}"/>
          </ac:spMkLst>
        </pc:spChg>
        <pc:spChg chg="del">
          <ac:chgData name="Robin Banerjee" userId="c8229e58-cc98-4ef7-865b-8843b871ebaa" providerId="ADAL" clId="{F8EBF03B-3414-4E48-AD9B-0B3FACA23AA9}" dt="2023-03-22T16:52:02.995" v="295" actId="478"/>
          <ac:spMkLst>
            <pc:docMk/>
            <pc:sldMk cId="3784369226" sldId="636"/>
            <ac:spMk id="13" creationId="{00000000-0000-0000-0000-000000000000}"/>
          </ac:spMkLst>
        </pc:spChg>
        <pc:spChg chg="del">
          <ac:chgData name="Robin Banerjee" userId="c8229e58-cc98-4ef7-865b-8843b871ebaa" providerId="ADAL" clId="{F8EBF03B-3414-4E48-AD9B-0B3FACA23AA9}" dt="2023-03-22T16:52:02.995" v="295" actId="478"/>
          <ac:spMkLst>
            <pc:docMk/>
            <pc:sldMk cId="3784369226" sldId="636"/>
            <ac:spMk id="14" creationId="{00000000-0000-0000-0000-000000000000}"/>
          </ac:spMkLst>
        </pc:spChg>
        <pc:spChg chg="del">
          <ac:chgData name="Robin Banerjee" userId="c8229e58-cc98-4ef7-865b-8843b871ebaa" providerId="ADAL" clId="{F8EBF03B-3414-4E48-AD9B-0B3FACA23AA9}" dt="2023-03-22T16:52:02.995" v="295" actId="478"/>
          <ac:spMkLst>
            <pc:docMk/>
            <pc:sldMk cId="3784369226" sldId="636"/>
            <ac:spMk id="15" creationId="{00000000-0000-0000-0000-000000000000}"/>
          </ac:spMkLst>
        </pc:spChg>
        <pc:spChg chg="del">
          <ac:chgData name="Robin Banerjee" userId="c8229e58-cc98-4ef7-865b-8843b871ebaa" providerId="ADAL" clId="{F8EBF03B-3414-4E48-AD9B-0B3FACA23AA9}" dt="2023-03-22T16:52:02.995" v="295" actId="478"/>
          <ac:spMkLst>
            <pc:docMk/>
            <pc:sldMk cId="3784369226" sldId="636"/>
            <ac:spMk id="16" creationId="{00000000-0000-0000-0000-000000000000}"/>
          </ac:spMkLst>
        </pc:spChg>
        <pc:spChg chg="add mod">
          <ac:chgData name="Robin Banerjee" userId="c8229e58-cc98-4ef7-865b-8843b871ebaa" providerId="ADAL" clId="{F8EBF03B-3414-4E48-AD9B-0B3FACA23AA9}" dt="2023-03-22T16:58:37.908" v="541" actId="14100"/>
          <ac:spMkLst>
            <pc:docMk/>
            <pc:sldMk cId="3784369226" sldId="636"/>
            <ac:spMk id="17" creationId="{235CB18D-873F-DBCE-31A8-44C22565813E}"/>
          </ac:spMkLst>
        </pc:spChg>
        <pc:spChg chg="add mod">
          <ac:chgData name="Robin Banerjee" userId="c8229e58-cc98-4ef7-865b-8843b871ebaa" providerId="ADAL" clId="{F8EBF03B-3414-4E48-AD9B-0B3FACA23AA9}" dt="2023-03-22T16:58:48.445" v="543" actId="14100"/>
          <ac:spMkLst>
            <pc:docMk/>
            <pc:sldMk cId="3784369226" sldId="636"/>
            <ac:spMk id="23" creationId="{98ED5170-A382-3E80-8C49-7179D5F0C756}"/>
          </ac:spMkLst>
        </pc:spChg>
        <pc:spChg chg="del">
          <ac:chgData name="Robin Banerjee" userId="c8229e58-cc98-4ef7-865b-8843b871ebaa" providerId="ADAL" clId="{F8EBF03B-3414-4E48-AD9B-0B3FACA23AA9}" dt="2023-03-22T16:52:02.995" v="295" actId="478"/>
          <ac:spMkLst>
            <pc:docMk/>
            <pc:sldMk cId="3784369226" sldId="636"/>
            <ac:spMk id="24" creationId="{00000000-0000-0000-0000-000000000000}"/>
          </ac:spMkLst>
        </pc:spChg>
        <pc:spChg chg="del">
          <ac:chgData name="Robin Banerjee" userId="c8229e58-cc98-4ef7-865b-8843b871ebaa" providerId="ADAL" clId="{F8EBF03B-3414-4E48-AD9B-0B3FACA23AA9}" dt="2023-03-22T16:52:02.995" v="295" actId="478"/>
          <ac:spMkLst>
            <pc:docMk/>
            <pc:sldMk cId="3784369226" sldId="636"/>
            <ac:spMk id="25" creationId="{00000000-0000-0000-0000-000000000000}"/>
          </ac:spMkLst>
        </pc:spChg>
        <pc:spChg chg="del">
          <ac:chgData name="Robin Banerjee" userId="c8229e58-cc98-4ef7-865b-8843b871ebaa" providerId="ADAL" clId="{F8EBF03B-3414-4E48-AD9B-0B3FACA23AA9}" dt="2023-03-22T16:52:02.995" v="295" actId="478"/>
          <ac:spMkLst>
            <pc:docMk/>
            <pc:sldMk cId="3784369226" sldId="636"/>
            <ac:spMk id="26" creationId="{00000000-0000-0000-0000-000000000000}"/>
          </ac:spMkLst>
        </pc:spChg>
        <pc:spChg chg="add mod">
          <ac:chgData name="Robin Banerjee" userId="c8229e58-cc98-4ef7-865b-8843b871ebaa" providerId="ADAL" clId="{F8EBF03B-3414-4E48-AD9B-0B3FACA23AA9}" dt="2023-03-22T16:57:47.698" v="518" actId="207"/>
          <ac:spMkLst>
            <pc:docMk/>
            <pc:sldMk cId="3784369226" sldId="636"/>
            <ac:spMk id="27" creationId="{74799534-0458-D069-DA3A-0EF1A1F81DFB}"/>
          </ac:spMkLst>
        </pc:spChg>
        <pc:spChg chg="del">
          <ac:chgData name="Robin Banerjee" userId="c8229e58-cc98-4ef7-865b-8843b871ebaa" providerId="ADAL" clId="{F8EBF03B-3414-4E48-AD9B-0B3FACA23AA9}" dt="2023-03-22T16:52:02.995" v="295" actId="478"/>
          <ac:spMkLst>
            <pc:docMk/>
            <pc:sldMk cId="3784369226" sldId="636"/>
            <ac:spMk id="28" creationId="{00000000-0000-0000-0000-000000000000}"/>
          </ac:spMkLst>
        </pc:spChg>
        <pc:spChg chg="add mod">
          <ac:chgData name="Robin Banerjee" userId="c8229e58-cc98-4ef7-865b-8843b871ebaa" providerId="ADAL" clId="{F8EBF03B-3414-4E48-AD9B-0B3FACA23AA9}" dt="2023-03-22T16:57:51.091" v="526" actId="1036"/>
          <ac:spMkLst>
            <pc:docMk/>
            <pc:sldMk cId="3784369226" sldId="636"/>
            <ac:spMk id="29" creationId="{183FF681-2950-938F-A8BF-7CD971C5022C}"/>
          </ac:spMkLst>
        </pc:spChg>
        <pc:spChg chg="add mod">
          <ac:chgData name="Robin Banerjee" userId="c8229e58-cc98-4ef7-865b-8843b871ebaa" providerId="ADAL" clId="{F8EBF03B-3414-4E48-AD9B-0B3FACA23AA9}" dt="2023-03-22T16:58:01.701" v="537" actId="1038"/>
          <ac:spMkLst>
            <pc:docMk/>
            <pc:sldMk cId="3784369226" sldId="636"/>
            <ac:spMk id="30" creationId="{EB624DB6-7935-60A3-E60D-E3077B0CD7B3}"/>
          </ac:spMkLst>
        </pc:spChg>
        <pc:spChg chg="del">
          <ac:chgData name="Robin Banerjee" userId="c8229e58-cc98-4ef7-865b-8843b871ebaa" providerId="ADAL" clId="{F8EBF03B-3414-4E48-AD9B-0B3FACA23AA9}" dt="2023-03-22T16:52:02.995" v="295" actId="478"/>
          <ac:spMkLst>
            <pc:docMk/>
            <pc:sldMk cId="3784369226" sldId="636"/>
            <ac:spMk id="31" creationId="{00000000-0000-0000-0000-000000000000}"/>
          </ac:spMkLst>
        </pc:spChg>
        <pc:spChg chg="del">
          <ac:chgData name="Robin Banerjee" userId="c8229e58-cc98-4ef7-865b-8843b871ebaa" providerId="ADAL" clId="{F8EBF03B-3414-4E48-AD9B-0B3FACA23AA9}" dt="2023-03-22T16:52:02.995" v="295" actId="478"/>
          <ac:spMkLst>
            <pc:docMk/>
            <pc:sldMk cId="3784369226" sldId="636"/>
            <ac:spMk id="32" creationId="{00000000-0000-0000-0000-000000000000}"/>
          </ac:spMkLst>
        </pc:spChg>
        <pc:spChg chg="del">
          <ac:chgData name="Robin Banerjee" userId="c8229e58-cc98-4ef7-865b-8843b871ebaa" providerId="ADAL" clId="{F8EBF03B-3414-4E48-AD9B-0B3FACA23AA9}" dt="2023-03-22T16:52:02.995" v="295" actId="478"/>
          <ac:spMkLst>
            <pc:docMk/>
            <pc:sldMk cId="3784369226" sldId="636"/>
            <ac:spMk id="33" creationId="{00000000-0000-0000-0000-000000000000}"/>
          </ac:spMkLst>
        </pc:spChg>
        <pc:spChg chg="del">
          <ac:chgData name="Robin Banerjee" userId="c8229e58-cc98-4ef7-865b-8843b871ebaa" providerId="ADAL" clId="{F8EBF03B-3414-4E48-AD9B-0B3FACA23AA9}" dt="2023-03-22T16:52:02.995" v="295" actId="478"/>
          <ac:spMkLst>
            <pc:docMk/>
            <pc:sldMk cId="3784369226" sldId="636"/>
            <ac:spMk id="34" creationId="{00000000-0000-0000-0000-000000000000}"/>
          </ac:spMkLst>
        </pc:spChg>
        <pc:spChg chg="del">
          <ac:chgData name="Robin Banerjee" userId="c8229e58-cc98-4ef7-865b-8843b871ebaa" providerId="ADAL" clId="{F8EBF03B-3414-4E48-AD9B-0B3FACA23AA9}" dt="2023-03-22T16:52:02.995" v="295" actId="478"/>
          <ac:spMkLst>
            <pc:docMk/>
            <pc:sldMk cId="3784369226" sldId="636"/>
            <ac:spMk id="15371" creationId="{00000000-0000-0000-0000-000000000000}"/>
          </ac:spMkLst>
        </pc:spChg>
        <pc:spChg chg="del">
          <ac:chgData name="Robin Banerjee" userId="c8229e58-cc98-4ef7-865b-8843b871ebaa" providerId="ADAL" clId="{F8EBF03B-3414-4E48-AD9B-0B3FACA23AA9}" dt="2023-03-22T16:52:02.995" v="295" actId="478"/>
          <ac:spMkLst>
            <pc:docMk/>
            <pc:sldMk cId="3784369226" sldId="636"/>
            <ac:spMk id="15373" creationId="{00000000-0000-0000-0000-000000000000}"/>
          </ac:spMkLst>
        </pc:spChg>
        <pc:spChg chg="del">
          <ac:chgData name="Robin Banerjee" userId="c8229e58-cc98-4ef7-865b-8843b871ebaa" providerId="ADAL" clId="{F8EBF03B-3414-4E48-AD9B-0B3FACA23AA9}" dt="2023-03-22T16:52:02.995" v="295" actId="478"/>
          <ac:spMkLst>
            <pc:docMk/>
            <pc:sldMk cId="3784369226" sldId="636"/>
            <ac:spMk id="15374" creationId="{00000000-0000-0000-0000-000000000000}"/>
          </ac:spMkLst>
        </pc:spChg>
        <pc:grpChg chg="del">
          <ac:chgData name="Robin Banerjee" userId="c8229e58-cc98-4ef7-865b-8843b871ebaa" providerId="ADAL" clId="{F8EBF03B-3414-4E48-AD9B-0B3FACA23AA9}" dt="2023-03-22T16:52:02.995" v="295" actId="478"/>
          <ac:grpSpMkLst>
            <pc:docMk/>
            <pc:sldMk cId="3784369226" sldId="636"/>
            <ac:grpSpMk id="21" creationId="{00000000-0000-0000-0000-000000000000}"/>
          </ac:grpSpMkLst>
        </pc:grpChg>
        <pc:grpChg chg="del">
          <ac:chgData name="Robin Banerjee" userId="c8229e58-cc98-4ef7-865b-8843b871ebaa" providerId="ADAL" clId="{F8EBF03B-3414-4E48-AD9B-0B3FACA23AA9}" dt="2023-03-22T16:52:02.995" v="295" actId="478"/>
          <ac:grpSpMkLst>
            <pc:docMk/>
            <pc:sldMk cId="3784369226" sldId="636"/>
            <ac:grpSpMk id="22" creationId="{00000000-0000-0000-0000-000000000000}"/>
          </ac:grpSpMkLst>
        </pc:grpChg>
        <pc:graphicFrameChg chg="del">
          <ac:chgData name="Robin Banerjee" userId="c8229e58-cc98-4ef7-865b-8843b871ebaa" providerId="ADAL" clId="{F8EBF03B-3414-4E48-AD9B-0B3FACA23AA9}" dt="2023-03-22T16:52:02.995" v="295" actId="478"/>
          <ac:graphicFrameMkLst>
            <pc:docMk/>
            <pc:sldMk cId="3784369226" sldId="636"/>
            <ac:graphicFrameMk id="5" creationId="{00000000-0000-0000-0000-000000000000}"/>
          </ac:graphicFrameMkLst>
        </pc:graphicFrameChg>
        <pc:graphicFrameChg chg="add del mod modGraphic">
          <ac:chgData name="Robin Banerjee" userId="c8229e58-cc98-4ef7-865b-8843b871ebaa" providerId="ADAL" clId="{F8EBF03B-3414-4E48-AD9B-0B3FACA23AA9}" dt="2023-03-22T16:53:06.654" v="330" actId="1032"/>
          <ac:graphicFrameMkLst>
            <pc:docMk/>
            <pc:sldMk cId="3784369226" sldId="636"/>
            <ac:graphicFrameMk id="9" creationId="{763AA39A-D6A0-A495-CEF7-17B3931F4149}"/>
          </ac:graphicFrameMkLst>
        </pc:graphicFrameChg>
        <pc:graphicFrameChg chg="add del mod modGraphic">
          <ac:chgData name="Robin Banerjee" userId="c8229e58-cc98-4ef7-865b-8843b871ebaa" providerId="ADAL" clId="{F8EBF03B-3414-4E48-AD9B-0B3FACA23AA9}" dt="2023-03-22T16:54:12.629" v="374" actId="1032"/>
          <ac:graphicFrameMkLst>
            <pc:docMk/>
            <pc:sldMk cId="3784369226" sldId="636"/>
            <ac:graphicFrameMk id="10" creationId="{CA7B3499-6B71-8E47-8328-619A48031BB2}"/>
          </ac:graphicFrameMkLst>
        </pc:graphicFrameChg>
        <pc:graphicFrameChg chg="add del mod modGraphic">
          <ac:chgData name="Robin Banerjee" userId="c8229e58-cc98-4ef7-865b-8843b871ebaa" providerId="ADAL" clId="{F8EBF03B-3414-4E48-AD9B-0B3FACA23AA9}" dt="2023-03-22T16:55:16.588" v="435" actId="1032"/>
          <ac:graphicFrameMkLst>
            <pc:docMk/>
            <pc:sldMk cId="3784369226" sldId="636"/>
            <ac:graphicFrameMk id="11" creationId="{F1CD3448-D276-8F69-D871-8A76FF6747EF}"/>
          </ac:graphicFrameMkLst>
        </pc:graphicFrameChg>
      </pc:sldChg>
      <pc:sldChg chg="del">
        <pc:chgData name="Robin Banerjee" userId="c8229e58-cc98-4ef7-865b-8843b871ebaa" providerId="ADAL" clId="{F8EBF03B-3414-4E48-AD9B-0B3FACA23AA9}" dt="2023-03-22T16:06:39.227" v="6" actId="47"/>
        <pc:sldMkLst>
          <pc:docMk/>
          <pc:sldMk cId="2829878147" sldId="642"/>
        </pc:sldMkLst>
      </pc:sldChg>
      <pc:sldChg chg="del">
        <pc:chgData name="Robin Banerjee" userId="c8229e58-cc98-4ef7-865b-8843b871ebaa" providerId="ADAL" clId="{F8EBF03B-3414-4E48-AD9B-0B3FACA23AA9}" dt="2023-03-22T16:06:39.227" v="6" actId="47"/>
        <pc:sldMkLst>
          <pc:docMk/>
          <pc:sldMk cId="1771367174" sldId="644"/>
        </pc:sldMkLst>
      </pc:sldChg>
      <pc:sldChg chg="del">
        <pc:chgData name="Robin Banerjee" userId="c8229e58-cc98-4ef7-865b-8843b871ebaa" providerId="ADAL" clId="{F8EBF03B-3414-4E48-AD9B-0B3FACA23AA9}" dt="2023-03-22T16:06:39.227" v="6" actId="47"/>
        <pc:sldMkLst>
          <pc:docMk/>
          <pc:sldMk cId="2337499818" sldId="648"/>
        </pc:sldMkLst>
      </pc:sldChg>
      <pc:sldChg chg="del">
        <pc:chgData name="Robin Banerjee" userId="c8229e58-cc98-4ef7-865b-8843b871ebaa" providerId="ADAL" clId="{F8EBF03B-3414-4E48-AD9B-0B3FACA23AA9}" dt="2023-03-22T16:06:39.227" v="6" actId="47"/>
        <pc:sldMkLst>
          <pc:docMk/>
          <pc:sldMk cId="3178909611" sldId="649"/>
        </pc:sldMkLst>
      </pc:sldChg>
      <pc:sldChg chg="del">
        <pc:chgData name="Robin Banerjee" userId="c8229e58-cc98-4ef7-865b-8843b871ebaa" providerId="ADAL" clId="{F8EBF03B-3414-4E48-AD9B-0B3FACA23AA9}" dt="2023-03-22T16:06:39.227" v="6" actId="47"/>
        <pc:sldMkLst>
          <pc:docMk/>
          <pc:sldMk cId="1593891597" sldId="650"/>
        </pc:sldMkLst>
      </pc:sldChg>
      <pc:sldChg chg="del">
        <pc:chgData name="Robin Banerjee" userId="c8229e58-cc98-4ef7-865b-8843b871ebaa" providerId="ADAL" clId="{F8EBF03B-3414-4E48-AD9B-0B3FACA23AA9}" dt="2023-03-22T16:06:39.227" v="6" actId="47"/>
        <pc:sldMkLst>
          <pc:docMk/>
          <pc:sldMk cId="2230111991" sldId="661"/>
        </pc:sldMkLst>
      </pc:sldChg>
      <pc:sldChg chg="del">
        <pc:chgData name="Robin Banerjee" userId="c8229e58-cc98-4ef7-865b-8843b871ebaa" providerId="ADAL" clId="{F8EBF03B-3414-4E48-AD9B-0B3FACA23AA9}" dt="2023-03-22T16:06:39.227" v="6" actId="47"/>
        <pc:sldMkLst>
          <pc:docMk/>
          <pc:sldMk cId="65083055" sldId="664"/>
        </pc:sldMkLst>
      </pc:sldChg>
      <pc:sldChg chg="del">
        <pc:chgData name="Robin Banerjee" userId="c8229e58-cc98-4ef7-865b-8843b871ebaa" providerId="ADAL" clId="{F8EBF03B-3414-4E48-AD9B-0B3FACA23AA9}" dt="2023-03-22T16:06:39.227" v="6" actId="47"/>
        <pc:sldMkLst>
          <pc:docMk/>
          <pc:sldMk cId="2199125197" sldId="669"/>
        </pc:sldMkLst>
      </pc:sldChg>
      <pc:sldChg chg="del">
        <pc:chgData name="Robin Banerjee" userId="c8229e58-cc98-4ef7-865b-8843b871ebaa" providerId="ADAL" clId="{F8EBF03B-3414-4E48-AD9B-0B3FACA23AA9}" dt="2023-03-22T16:06:32.117" v="5" actId="2696"/>
        <pc:sldMkLst>
          <pc:docMk/>
          <pc:sldMk cId="2566158813" sldId="670"/>
        </pc:sldMkLst>
      </pc:sldChg>
      <pc:sldMasterChg chg="delSldLayout">
        <pc:chgData name="Robin Banerjee" userId="c8229e58-cc98-4ef7-865b-8843b871ebaa" providerId="ADAL" clId="{F8EBF03B-3414-4E48-AD9B-0B3FACA23AA9}" dt="2023-03-22T16:08:57.024" v="29" actId="47"/>
        <pc:sldMasterMkLst>
          <pc:docMk/>
          <pc:sldMasterMk cId="3081418103" sldId="2147484016"/>
        </pc:sldMasterMkLst>
        <pc:sldLayoutChg chg="del">
          <pc:chgData name="Robin Banerjee" userId="c8229e58-cc98-4ef7-865b-8843b871ebaa" providerId="ADAL" clId="{F8EBF03B-3414-4E48-AD9B-0B3FACA23AA9}" dt="2023-03-22T16:06:17.078" v="3" actId="47"/>
          <pc:sldLayoutMkLst>
            <pc:docMk/>
            <pc:sldMasterMk cId="3081418103" sldId="2147484016"/>
            <pc:sldLayoutMk cId="4013490612" sldId="2147484062"/>
          </pc:sldLayoutMkLst>
        </pc:sldLayoutChg>
        <pc:sldLayoutChg chg="del">
          <pc:chgData name="Robin Banerjee" userId="c8229e58-cc98-4ef7-865b-8843b871ebaa" providerId="ADAL" clId="{F8EBF03B-3414-4E48-AD9B-0B3FACA23AA9}" dt="2023-03-22T16:08:57.024" v="29" actId="47"/>
          <pc:sldLayoutMkLst>
            <pc:docMk/>
            <pc:sldMasterMk cId="3081418103" sldId="2147484016"/>
            <pc:sldLayoutMk cId="2414339830" sldId="2147484065"/>
          </pc:sldLayoutMkLst>
        </pc:sldLayoutChg>
      </pc:sldMasterChg>
      <pc:sldMasterChg chg="delSldLayout">
        <pc:chgData name="Robin Banerjee" userId="c8229e58-cc98-4ef7-865b-8843b871ebaa" providerId="ADAL" clId="{F8EBF03B-3414-4E48-AD9B-0B3FACA23AA9}" dt="2023-03-22T16:06:39.227" v="6" actId="47"/>
        <pc:sldMasterMkLst>
          <pc:docMk/>
          <pc:sldMasterMk cId="4136086536" sldId="2147484078"/>
        </pc:sldMasterMkLst>
        <pc:sldLayoutChg chg="del">
          <pc:chgData name="Robin Banerjee" userId="c8229e58-cc98-4ef7-865b-8843b871ebaa" providerId="ADAL" clId="{F8EBF03B-3414-4E48-AD9B-0B3FACA23AA9}" dt="2023-03-22T16:06:39.227" v="6" actId="47"/>
          <pc:sldLayoutMkLst>
            <pc:docMk/>
            <pc:sldMasterMk cId="4136086536" sldId="2147484078"/>
            <pc:sldLayoutMk cId="3417019466" sldId="2147484087"/>
          </pc:sldLayoutMkLst>
        </pc:sldLayoutChg>
        <pc:sldLayoutChg chg="del">
          <pc:chgData name="Robin Banerjee" userId="c8229e58-cc98-4ef7-865b-8843b871ebaa" providerId="ADAL" clId="{F8EBF03B-3414-4E48-AD9B-0B3FACA23AA9}" dt="2023-03-22T16:06:39.227" v="6" actId="47"/>
          <pc:sldLayoutMkLst>
            <pc:docMk/>
            <pc:sldMasterMk cId="4136086536" sldId="2147484078"/>
            <pc:sldLayoutMk cId="2670957841" sldId="2147484088"/>
          </pc:sldLayoutMkLst>
        </pc:sldLayoutChg>
      </pc:sldMasterChg>
      <pc:sldMasterChg chg="del delSldLayout">
        <pc:chgData name="Robin Banerjee" userId="c8229e58-cc98-4ef7-865b-8843b871ebaa" providerId="ADAL" clId="{F8EBF03B-3414-4E48-AD9B-0B3FACA23AA9}" dt="2023-03-22T16:49:24.777" v="287" actId="47"/>
        <pc:sldMasterMkLst>
          <pc:docMk/>
          <pc:sldMasterMk cId="1161369924" sldId="2147484087"/>
        </pc:sldMasterMkLst>
        <pc:sldLayoutChg chg="del">
          <pc:chgData name="Robin Banerjee" userId="c8229e58-cc98-4ef7-865b-8843b871ebaa" providerId="ADAL" clId="{F8EBF03B-3414-4E48-AD9B-0B3FACA23AA9}" dt="2023-03-22T16:49:24.777" v="287" actId="47"/>
          <pc:sldLayoutMkLst>
            <pc:docMk/>
            <pc:sldMasterMk cId="1161369924" sldId="2147484087"/>
            <pc:sldLayoutMk cId="743046490" sldId="2147484088"/>
          </pc:sldLayoutMkLst>
        </pc:sldLayoutChg>
        <pc:sldLayoutChg chg="del">
          <pc:chgData name="Robin Banerjee" userId="c8229e58-cc98-4ef7-865b-8843b871ebaa" providerId="ADAL" clId="{F8EBF03B-3414-4E48-AD9B-0B3FACA23AA9}" dt="2023-03-22T16:49:24.777" v="287" actId="47"/>
          <pc:sldLayoutMkLst>
            <pc:docMk/>
            <pc:sldMasterMk cId="1161369924" sldId="2147484087"/>
            <pc:sldLayoutMk cId="2849442539" sldId="2147484089"/>
          </pc:sldLayoutMkLst>
        </pc:sldLayoutChg>
        <pc:sldLayoutChg chg="del">
          <pc:chgData name="Robin Banerjee" userId="c8229e58-cc98-4ef7-865b-8843b871ebaa" providerId="ADAL" clId="{F8EBF03B-3414-4E48-AD9B-0B3FACA23AA9}" dt="2023-03-22T16:49:24.777" v="287" actId="47"/>
          <pc:sldLayoutMkLst>
            <pc:docMk/>
            <pc:sldMasterMk cId="1161369924" sldId="2147484087"/>
            <pc:sldLayoutMk cId="1740280166" sldId="2147484090"/>
          </pc:sldLayoutMkLst>
        </pc:sldLayoutChg>
        <pc:sldLayoutChg chg="del">
          <pc:chgData name="Robin Banerjee" userId="c8229e58-cc98-4ef7-865b-8843b871ebaa" providerId="ADAL" clId="{F8EBF03B-3414-4E48-AD9B-0B3FACA23AA9}" dt="2023-03-22T16:49:24.777" v="287" actId="47"/>
          <pc:sldLayoutMkLst>
            <pc:docMk/>
            <pc:sldMasterMk cId="1161369924" sldId="2147484087"/>
            <pc:sldLayoutMk cId="153762284" sldId="2147484091"/>
          </pc:sldLayoutMkLst>
        </pc:sldLayoutChg>
        <pc:sldLayoutChg chg="del">
          <pc:chgData name="Robin Banerjee" userId="c8229e58-cc98-4ef7-865b-8843b871ebaa" providerId="ADAL" clId="{F8EBF03B-3414-4E48-AD9B-0B3FACA23AA9}" dt="2023-03-22T16:49:24.777" v="287" actId="47"/>
          <pc:sldLayoutMkLst>
            <pc:docMk/>
            <pc:sldMasterMk cId="1161369924" sldId="2147484087"/>
            <pc:sldLayoutMk cId="1222559501" sldId="2147484092"/>
          </pc:sldLayoutMkLst>
        </pc:sldLayoutChg>
        <pc:sldLayoutChg chg="del">
          <pc:chgData name="Robin Banerjee" userId="c8229e58-cc98-4ef7-865b-8843b871ebaa" providerId="ADAL" clId="{F8EBF03B-3414-4E48-AD9B-0B3FACA23AA9}" dt="2023-03-22T16:49:24.777" v="287" actId="47"/>
          <pc:sldLayoutMkLst>
            <pc:docMk/>
            <pc:sldMasterMk cId="1161369924" sldId="2147484087"/>
            <pc:sldLayoutMk cId="3845958361" sldId="2147484093"/>
          </pc:sldLayoutMkLst>
        </pc:sldLayoutChg>
        <pc:sldLayoutChg chg="del">
          <pc:chgData name="Robin Banerjee" userId="c8229e58-cc98-4ef7-865b-8843b871ebaa" providerId="ADAL" clId="{F8EBF03B-3414-4E48-AD9B-0B3FACA23AA9}" dt="2023-03-22T16:49:24.777" v="287" actId="47"/>
          <pc:sldLayoutMkLst>
            <pc:docMk/>
            <pc:sldMasterMk cId="1161369924" sldId="2147484087"/>
            <pc:sldLayoutMk cId="703324009" sldId="2147484094"/>
          </pc:sldLayoutMkLst>
        </pc:sldLayoutChg>
        <pc:sldLayoutChg chg="del">
          <pc:chgData name="Robin Banerjee" userId="c8229e58-cc98-4ef7-865b-8843b871ebaa" providerId="ADAL" clId="{F8EBF03B-3414-4E48-AD9B-0B3FACA23AA9}" dt="2023-03-22T16:49:24.777" v="287" actId="47"/>
          <pc:sldLayoutMkLst>
            <pc:docMk/>
            <pc:sldMasterMk cId="1161369924" sldId="2147484087"/>
            <pc:sldLayoutMk cId="2416282053" sldId="2147484095"/>
          </pc:sldLayoutMkLst>
        </pc:sldLayoutChg>
        <pc:sldLayoutChg chg="del">
          <pc:chgData name="Robin Banerjee" userId="c8229e58-cc98-4ef7-865b-8843b871ebaa" providerId="ADAL" clId="{F8EBF03B-3414-4E48-AD9B-0B3FACA23AA9}" dt="2023-03-22T16:49:24.777" v="287" actId="47"/>
          <pc:sldLayoutMkLst>
            <pc:docMk/>
            <pc:sldMasterMk cId="1161369924" sldId="2147484087"/>
            <pc:sldLayoutMk cId="1282242523" sldId="2147484096"/>
          </pc:sldLayoutMkLst>
        </pc:sldLayoutChg>
        <pc:sldLayoutChg chg="del">
          <pc:chgData name="Robin Banerjee" userId="c8229e58-cc98-4ef7-865b-8843b871ebaa" providerId="ADAL" clId="{F8EBF03B-3414-4E48-AD9B-0B3FACA23AA9}" dt="2023-03-22T16:49:24.777" v="287" actId="47"/>
          <pc:sldLayoutMkLst>
            <pc:docMk/>
            <pc:sldMasterMk cId="1161369924" sldId="2147484087"/>
            <pc:sldLayoutMk cId="1859494405" sldId="2147484097"/>
          </pc:sldLayoutMkLst>
        </pc:sldLayoutChg>
        <pc:sldLayoutChg chg="del">
          <pc:chgData name="Robin Banerjee" userId="c8229e58-cc98-4ef7-865b-8843b871ebaa" providerId="ADAL" clId="{F8EBF03B-3414-4E48-AD9B-0B3FACA23AA9}" dt="2023-03-22T16:49:24.777" v="287" actId="47"/>
          <pc:sldLayoutMkLst>
            <pc:docMk/>
            <pc:sldMasterMk cId="1161369924" sldId="2147484087"/>
            <pc:sldLayoutMk cId="1110344443" sldId="2147484098"/>
          </pc:sldLayoutMkLst>
        </pc:sldLayoutChg>
      </pc:sldMasterChg>
      <pc:sldMasterChg chg="del delSldLayout">
        <pc:chgData name="Robin Banerjee" userId="c8229e58-cc98-4ef7-865b-8843b871ebaa" providerId="ADAL" clId="{F8EBF03B-3414-4E48-AD9B-0B3FACA23AA9}" dt="2023-03-22T16:06:32.117" v="5" actId="2696"/>
        <pc:sldMasterMkLst>
          <pc:docMk/>
          <pc:sldMasterMk cId="824263238" sldId="2147484090"/>
        </pc:sldMasterMkLst>
        <pc:sldLayoutChg chg="del">
          <pc:chgData name="Robin Banerjee" userId="c8229e58-cc98-4ef7-865b-8843b871ebaa" providerId="ADAL" clId="{F8EBF03B-3414-4E48-AD9B-0B3FACA23AA9}" dt="2023-03-22T16:06:32.117" v="5" actId="2696"/>
          <pc:sldLayoutMkLst>
            <pc:docMk/>
            <pc:sldMasterMk cId="824263238" sldId="2147484090"/>
            <pc:sldLayoutMk cId="1077805594" sldId="2147484091"/>
          </pc:sldLayoutMkLst>
        </pc:sldLayoutChg>
        <pc:sldLayoutChg chg="del">
          <pc:chgData name="Robin Banerjee" userId="c8229e58-cc98-4ef7-865b-8843b871ebaa" providerId="ADAL" clId="{F8EBF03B-3414-4E48-AD9B-0B3FACA23AA9}" dt="2023-03-22T16:06:32.117" v="5" actId="2696"/>
          <pc:sldLayoutMkLst>
            <pc:docMk/>
            <pc:sldMasterMk cId="824263238" sldId="2147484090"/>
            <pc:sldLayoutMk cId="2818011651" sldId="2147484092"/>
          </pc:sldLayoutMkLst>
        </pc:sldLayoutChg>
        <pc:sldLayoutChg chg="del">
          <pc:chgData name="Robin Banerjee" userId="c8229e58-cc98-4ef7-865b-8843b871ebaa" providerId="ADAL" clId="{F8EBF03B-3414-4E48-AD9B-0B3FACA23AA9}" dt="2023-03-22T16:06:32.117" v="5" actId="2696"/>
          <pc:sldLayoutMkLst>
            <pc:docMk/>
            <pc:sldMasterMk cId="824263238" sldId="2147484090"/>
            <pc:sldLayoutMk cId="4238018103" sldId="2147484093"/>
          </pc:sldLayoutMkLst>
        </pc:sldLayoutChg>
        <pc:sldLayoutChg chg="del">
          <pc:chgData name="Robin Banerjee" userId="c8229e58-cc98-4ef7-865b-8843b871ebaa" providerId="ADAL" clId="{F8EBF03B-3414-4E48-AD9B-0B3FACA23AA9}" dt="2023-03-22T16:06:32.117" v="5" actId="2696"/>
          <pc:sldLayoutMkLst>
            <pc:docMk/>
            <pc:sldMasterMk cId="824263238" sldId="2147484090"/>
            <pc:sldLayoutMk cId="1460142297" sldId="2147484094"/>
          </pc:sldLayoutMkLst>
        </pc:sldLayoutChg>
        <pc:sldLayoutChg chg="del">
          <pc:chgData name="Robin Banerjee" userId="c8229e58-cc98-4ef7-865b-8843b871ebaa" providerId="ADAL" clId="{F8EBF03B-3414-4E48-AD9B-0B3FACA23AA9}" dt="2023-03-22T16:06:32.117" v="5" actId="2696"/>
          <pc:sldLayoutMkLst>
            <pc:docMk/>
            <pc:sldMasterMk cId="824263238" sldId="2147484090"/>
            <pc:sldLayoutMk cId="3636992195" sldId="2147484095"/>
          </pc:sldLayoutMkLst>
        </pc:sldLayoutChg>
        <pc:sldLayoutChg chg="del">
          <pc:chgData name="Robin Banerjee" userId="c8229e58-cc98-4ef7-865b-8843b871ebaa" providerId="ADAL" clId="{F8EBF03B-3414-4E48-AD9B-0B3FACA23AA9}" dt="2023-03-22T16:06:32.117" v="5" actId="2696"/>
          <pc:sldLayoutMkLst>
            <pc:docMk/>
            <pc:sldMasterMk cId="824263238" sldId="2147484090"/>
            <pc:sldLayoutMk cId="1468045212" sldId="2147484096"/>
          </pc:sldLayoutMkLst>
        </pc:sldLayoutChg>
        <pc:sldLayoutChg chg="del">
          <pc:chgData name="Robin Banerjee" userId="c8229e58-cc98-4ef7-865b-8843b871ebaa" providerId="ADAL" clId="{F8EBF03B-3414-4E48-AD9B-0B3FACA23AA9}" dt="2023-03-22T16:06:32.117" v="5" actId="2696"/>
          <pc:sldLayoutMkLst>
            <pc:docMk/>
            <pc:sldMasterMk cId="824263238" sldId="2147484090"/>
            <pc:sldLayoutMk cId="1640262332" sldId="2147484097"/>
          </pc:sldLayoutMkLst>
        </pc:sldLayoutChg>
        <pc:sldLayoutChg chg="del">
          <pc:chgData name="Robin Banerjee" userId="c8229e58-cc98-4ef7-865b-8843b871ebaa" providerId="ADAL" clId="{F8EBF03B-3414-4E48-AD9B-0B3FACA23AA9}" dt="2023-03-22T16:06:32.117" v="5" actId="2696"/>
          <pc:sldLayoutMkLst>
            <pc:docMk/>
            <pc:sldMasterMk cId="824263238" sldId="2147484090"/>
            <pc:sldLayoutMk cId="79034524" sldId="2147484098"/>
          </pc:sldLayoutMkLst>
        </pc:sldLayoutChg>
        <pc:sldLayoutChg chg="del">
          <pc:chgData name="Robin Banerjee" userId="c8229e58-cc98-4ef7-865b-8843b871ebaa" providerId="ADAL" clId="{F8EBF03B-3414-4E48-AD9B-0B3FACA23AA9}" dt="2023-03-22T16:06:32.117" v="5" actId="2696"/>
          <pc:sldLayoutMkLst>
            <pc:docMk/>
            <pc:sldMasterMk cId="824263238" sldId="2147484090"/>
            <pc:sldLayoutMk cId="3381523062" sldId="2147484099"/>
          </pc:sldLayoutMkLst>
        </pc:sldLayoutChg>
        <pc:sldLayoutChg chg="del">
          <pc:chgData name="Robin Banerjee" userId="c8229e58-cc98-4ef7-865b-8843b871ebaa" providerId="ADAL" clId="{F8EBF03B-3414-4E48-AD9B-0B3FACA23AA9}" dt="2023-03-22T16:06:32.117" v="5" actId="2696"/>
          <pc:sldLayoutMkLst>
            <pc:docMk/>
            <pc:sldMasterMk cId="824263238" sldId="2147484090"/>
            <pc:sldLayoutMk cId="2187728202" sldId="2147484100"/>
          </pc:sldLayoutMkLst>
        </pc:sldLayoutChg>
        <pc:sldLayoutChg chg="del">
          <pc:chgData name="Robin Banerjee" userId="c8229e58-cc98-4ef7-865b-8843b871ebaa" providerId="ADAL" clId="{F8EBF03B-3414-4E48-AD9B-0B3FACA23AA9}" dt="2023-03-22T16:06:32.117" v="5" actId="2696"/>
          <pc:sldLayoutMkLst>
            <pc:docMk/>
            <pc:sldMasterMk cId="824263238" sldId="2147484090"/>
            <pc:sldLayoutMk cId="4096939772" sldId="2147484101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CB22D9-8C00-43C5-8BDB-26CE2B220C5A}" type="doc">
      <dgm:prSet loTypeId="urn:microsoft.com/office/officeart/2005/8/layout/default#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1FAF61AE-4D53-4AF3-BC47-5D7458655F77}">
      <dgm:prSet phldrT="[Text]"/>
      <dgm:spPr/>
      <dgm:t>
        <a:bodyPr/>
        <a:lstStyle/>
        <a:p>
          <a:r>
            <a:rPr lang="en-GB" dirty="0"/>
            <a:t>Mental health</a:t>
          </a:r>
        </a:p>
      </dgm:t>
    </dgm:pt>
    <dgm:pt modelId="{10FEAF41-96BD-4CDD-890F-750CB6EEC921}" type="parTrans" cxnId="{74E0D394-5ADD-472F-B503-F464C98C0125}">
      <dgm:prSet/>
      <dgm:spPr/>
      <dgm:t>
        <a:bodyPr/>
        <a:lstStyle/>
        <a:p>
          <a:endParaRPr lang="en-GB"/>
        </a:p>
      </dgm:t>
    </dgm:pt>
    <dgm:pt modelId="{5E99FB1C-9E47-48E2-BA2F-DA5FCCE518B1}" type="sibTrans" cxnId="{74E0D394-5ADD-472F-B503-F464C98C0125}">
      <dgm:prSet/>
      <dgm:spPr/>
      <dgm:t>
        <a:bodyPr/>
        <a:lstStyle/>
        <a:p>
          <a:endParaRPr lang="en-GB"/>
        </a:p>
      </dgm:t>
    </dgm:pt>
    <dgm:pt modelId="{D4BCEE6E-97C2-43A9-883F-A562C4763798}">
      <dgm:prSet phldrT="[Text]"/>
      <dgm:spPr/>
      <dgm:t>
        <a:bodyPr/>
        <a:lstStyle/>
        <a:p>
          <a:r>
            <a:rPr lang="en-GB" dirty="0"/>
            <a:t>Social relationships</a:t>
          </a:r>
        </a:p>
      </dgm:t>
    </dgm:pt>
    <dgm:pt modelId="{27BC0EA9-0210-4FEE-A580-A6B0FA23894F}" type="parTrans" cxnId="{DE444F63-5EB0-47EB-BB3B-F391B1FEA590}">
      <dgm:prSet/>
      <dgm:spPr/>
      <dgm:t>
        <a:bodyPr/>
        <a:lstStyle/>
        <a:p>
          <a:endParaRPr lang="en-GB"/>
        </a:p>
      </dgm:t>
    </dgm:pt>
    <dgm:pt modelId="{400F0D43-88B1-4FF2-A5B0-A82ECDB225FF}" type="sibTrans" cxnId="{DE444F63-5EB0-47EB-BB3B-F391B1FEA590}">
      <dgm:prSet/>
      <dgm:spPr/>
      <dgm:t>
        <a:bodyPr/>
        <a:lstStyle/>
        <a:p>
          <a:endParaRPr lang="en-GB"/>
        </a:p>
      </dgm:t>
    </dgm:pt>
    <dgm:pt modelId="{66024477-7D78-4889-A1EC-A777430B5D84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/>
            <a:t>Academic engagement</a:t>
          </a:r>
          <a:endParaRPr lang="en-GB" dirty="0"/>
        </a:p>
      </dgm:t>
    </dgm:pt>
    <dgm:pt modelId="{6213F818-6AE3-4D11-92C1-BECFFB265734}" type="parTrans" cxnId="{EC1055C8-87A7-46CE-B817-584C206CC93B}">
      <dgm:prSet/>
      <dgm:spPr/>
      <dgm:t>
        <a:bodyPr/>
        <a:lstStyle/>
        <a:p>
          <a:endParaRPr lang="en-GB"/>
        </a:p>
      </dgm:t>
    </dgm:pt>
    <dgm:pt modelId="{201ED230-0A25-4AAC-848C-B48EEAFE639E}" type="sibTrans" cxnId="{EC1055C8-87A7-46CE-B817-584C206CC93B}">
      <dgm:prSet/>
      <dgm:spPr/>
      <dgm:t>
        <a:bodyPr/>
        <a:lstStyle/>
        <a:p>
          <a:endParaRPr lang="en-GB"/>
        </a:p>
      </dgm:t>
    </dgm:pt>
    <dgm:pt modelId="{704081B2-A31A-4776-8E83-42B7CCBD6B4E}">
      <dgm:prSet phldrT="[Text]"/>
      <dgm:spPr/>
      <dgm:t>
        <a:bodyPr/>
        <a:lstStyle/>
        <a:p>
          <a:r>
            <a:rPr lang="en-GB"/>
            <a:t>Achievement</a:t>
          </a:r>
        </a:p>
        <a:p>
          <a:r>
            <a:rPr lang="en-GB"/>
            <a:t>outcomes</a:t>
          </a:r>
          <a:endParaRPr lang="en-GB" dirty="0"/>
        </a:p>
      </dgm:t>
    </dgm:pt>
    <dgm:pt modelId="{4D2751C4-027B-49D0-8CAA-4084C4ADB2DF}" type="parTrans" cxnId="{C0ED77D2-CF57-4F48-9C55-2F3230E140BE}">
      <dgm:prSet/>
      <dgm:spPr/>
      <dgm:t>
        <a:bodyPr/>
        <a:lstStyle/>
        <a:p>
          <a:endParaRPr lang="en-GB"/>
        </a:p>
      </dgm:t>
    </dgm:pt>
    <dgm:pt modelId="{B53801BE-317F-4D5E-B3D6-C271F1702834}" type="sibTrans" cxnId="{C0ED77D2-CF57-4F48-9C55-2F3230E140BE}">
      <dgm:prSet/>
      <dgm:spPr/>
      <dgm:t>
        <a:bodyPr/>
        <a:lstStyle/>
        <a:p>
          <a:endParaRPr lang="en-GB"/>
        </a:p>
      </dgm:t>
    </dgm:pt>
    <dgm:pt modelId="{794666B1-66E4-47FD-8D9D-AB9B11A0F525}" type="pres">
      <dgm:prSet presAssocID="{1BCB22D9-8C00-43C5-8BDB-26CE2B220C5A}" presName="diagram" presStyleCnt="0">
        <dgm:presLayoutVars>
          <dgm:dir/>
          <dgm:resizeHandles val="exact"/>
        </dgm:presLayoutVars>
      </dgm:prSet>
      <dgm:spPr/>
    </dgm:pt>
    <dgm:pt modelId="{3E165493-7BD1-4AE0-8709-EDC4CF458CBE}" type="pres">
      <dgm:prSet presAssocID="{1FAF61AE-4D53-4AF3-BC47-5D7458655F77}" presName="node" presStyleLbl="node1" presStyleIdx="0" presStyleCnt="4">
        <dgm:presLayoutVars>
          <dgm:bulletEnabled val="1"/>
        </dgm:presLayoutVars>
      </dgm:prSet>
      <dgm:spPr/>
    </dgm:pt>
    <dgm:pt modelId="{3376AA05-6F40-4794-A55C-13389394E760}" type="pres">
      <dgm:prSet presAssocID="{5E99FB1C-9E47-48E2-BA2F-DA5FCCE518B1}" presName="sibTrans" presStyleCnt="0"/>
      <dgm:spPr/>
    </dgm:pt>
    <dgm:pt modelId="{69653402-7A38-4B3B-8267-FE67401311A5}" type="pres">
      <dgm:prSet presAssocID="{D4BCEE6E-97C2-43A9-883F-A562C4763798}" presName="node" presStyleLbl="node1" presStyleIdx="1" presStyleCnt="4">
        <dgm:presLayoutVars>
          <dgm:bulletEnabled val="1"/>
        </dgm:presLayoutVars>
      </dgm:prSet>
      <dgm:spPr/>
    </dgm:pt>
    <dgm:pt modelId="{0E68858D-652C-4BA5-AD92-833E228D6EA5}" type="pres">
      <dgm:prSet presAssocID="{400F0D43-88B1-4FF2-A5B0-A82ECDB225FF}" presName="sibTrans" presStyleCnt="0"/>
      <dgm:spPr/>
    </dgm:pt>
    <dgm:pt modelId="{80E8EB64-E12B-4A1A-A8DC-6A8E5523A7B5}" type="pres">
      <dgm:prSet presAssocID="{66024477-7D78-4889-A1EC-A777430B5D84}" presName="node" presStyleLbl="node1" presStyleIdx="2" presStyleCnt="4">
        <dgm:presLayoutVars>
          <dgm:bulletEnabled val="1"/>
        </dgm:presLayoutVars>
      </dgm:prSet>
      <dgm:spPr/>
    </dgm:pt>
    <dgm:pt modelId="{49D243DF-DF1D-4149-962B-13F9A50A3970}" type="pres">
      <dgm:prSet presAssocID="{201ED230-0A25-4AAC-848C-B48EEAFE639E}" presName="sibTrans" presStyleCnt="0"/>
      <dgm:spPr/>
    </dgm:pt>
    <dgm:pt modelId="{AEF4D325-492F-4DD4-B5B5-496194AE124E}" type="pres">
      <dgm:prSet presAssocID="{704081B2-A31A-4776-8E83-42B7CCBD6B4E}" presName="node" presStyleLbl="node1" presStyleIdx="3" presStyleCnt="4">
        <dgm:presLayoutVars>
          <dgm:bulletEnabled val="1"/>
        </dgm:presLayoutVars>
      </dgm:prSet>
      <dgm:spPr/>
    </dgm:pt>
  </dgm:ptLst>
  <dgm:cxnLst>
    <dgm:cxn modelId="{E6964024-9C95-4F15-8C88-59E9EE217E29}" type="presOf" srcId="{704081B2-A31A-4776-8E83-42B7CCBD6B4E}" destId="{AEF4D325-492F-4DD4-B5B5-496194AE124E}" srcOrd="0" destOrd="0" presId="urn:microsoft.com/office/officeart/2005/8/layout/default#1"/>
    <dgm:cxn modelId="{DE444F63-5EB0-47EB-BB3B-F391B1FEA590}" srcId="{1BCB22D9-8C00-43C5-8BDB-26CE2B220C5A}" destId="{D4BCEE6E-97C2-43A9-883F-A562C4763798}" srcOrd="1" destOrd="0" parTransId="{27BC0EA9-0210-4FEE-A580-A6B0FA23894F}" sibTransId="{400F0D43-88B1-4FF2-A5B0-A82ECDB225FF}"/>
    <dgm:cxn modelId="{D2B4956A-5F22-4647-A2A1-FA4F5D932A85}" type="presOf" srcId="{1FAF61AE-4D53-4AF3-BC47-5D7458655F77}" destId="{3E165493-7BD1-4AE0-8709-EDC4CF458CBE}" srcOrd="0" destOrd="0" presId="urn:microsoft.com/office/officeart/2005/8/layout/default#1"/>
    <dgm:cxn modelId="{1040744B-EDF7-424A-B9BA-52D670A15A73}" type="presOf" srcId="{1BCB22D9-8C00-43C5-8BDB-26CE2B220C5A}" destId="{794666B1-66E4-47FD-8D9D-AB9B11A0F525}" srcOrd="0" destOrd="0" presId="urn:microsoft.com/office/officeart/2005/8/layout/default#1"/>
    <dgm:cxn modelId="{48D29685-21A4-4B77-8F41-BC80866D57BD}" type="presOf" srcId="{66024477-7D78-4889-A1EC-A777430B5D84}" destId="{80E8EB64-E12B-4A1A-A8DC-6A8E5523A7B5}" srcOrd="0" destOrd="0" presId="urn:microsoft.com/office/officeart/2005/8/layout/default#1"/>
    <dgm:cxn modelId="{74E0D394-5ADD-472F-B503-F464C98C0125}" srcId="{1BCB22D9-8C00-43C5-8BDB-26CE2B220C5A}" destId="{1FAF61AE-4D53-4AF3-BC47-5D7458655F77}" srcOrd="0" destOrd="0" parTransId="{10FEAF41-96BD-4CDD-890F-750CB6EEC921}" sibTransId="{5E99FB1C-9E47-48E2-BA2F-DA5FCCE518B1}"/>
    <dgm:cxn modelId="{EC1055C8-87A7-46CE-B817-584C206CC93B}" srcId="{1BCB22D9-8C00-43C5-8BDB-26CE2B220C5A}" destId="{66024477-7D78-4889-A1EC-A777430B5D84}" srcOrd="2" destOrd="0" parTransId="{6213F818-6AE3-4D11-92C1-BECFFB265734}" sibTransId="{201ED230-0A25-4AAC-848C-B48EEAFE639E}"/>
    <dgm:cxn modelId="{C0ED77D2-CF57-4F48-9C55-2F3230E140BE}" srcId="{1BCB22D9-8C00-43C5-8BDB-26CE2B220C5A}" destId="{704081B2-A31A-4776-8E83-42B7CCBD6B4E}" srcOrd="3" destOrd="0" parTransId="{4D2751C4-027B-49D0-8CAA-4084C4ADB2DF}" sibTransId="{B53801BE-317F-4D5E-B3D6-C271F1702834}"/>
    <dgm:cxn modelId="{95B88AD2-3015-4101-B3C8-5E07743EE32E}" type="presOf" srcId="{D4BCEE6E-97C2-43A9-883F-A562C4763798}" destId="{69653402-7A38-4B3B-8267-FE67401311A5}" srcOrd="0" destOrd="0" presId="urn:microsoft.com/office/officeart/2005/8/layout/default#1"/>
    <dgm:cxn modelId="{2F307377-1B98-4469-800D-36A6EB99D06F}" type="presParOf" srcId="{794666B1-66E4-47FD-8D9D-AB9B11A0F525}" destId="{3E165493-7BD1-4AE0-8709-EDC4CF458CBE}" srcOrd="0" destOrd="0" presId="urn:microsoft.com/office/officeart/2005/8/layout/default#1"/>
    <dgm:cxn modelId="{04BC0943-4C44-4ECF-98A9-029245B27A28}" type="presParOf" srcId="{794666B1-66E4-47FD-8D9D-AB9B11A0F525}" destId="{3376AA05-6F40-4794-A55C-13389394E760}" srcOrd="1" destOrd="0" presId="urn:microsoft.com/office/officeart/2005/8/layout/default#1"/>
    <dgm:cxn modelId="{70D82B72-EB26-4E84-86A0-B9E3ED39F91E}" type="presParOf" srcId="{794666B1-66E4-47FD-8D9D-AB9B11A0F525}" destId="{69653402-7A38-4B3B-8267-FE67401311A5}" srcOrd="2" destOrd="0" presId="urn:microsoft.com/office/officeart/2005/8/layout/default#1"/>
    <dgm:cxn modelId="{64D6DCA4-998B-45A5-AE0F-B8B9A24D2168}" type="presParOf" srcId="{794666B1-66E4-47FD-8D9D-AB9B11A0F525}" destId="{0E68858D-652C-4BA5-AD92-833E228D6EA5}" srcOrd="3" destOrd="0" presId="urn:microsoft.com/office/officeart/2005/8/layout/default#1"/>
    <dgm:cxn modelId="{080610A4-75B6-4177-A01E-4E40125CA2C3}" type="presParOf" srcId="{794666B1-66E4-47FD-8D9D-AB9B11A0F525}" destId="{80E8EB64-E12B-4A1A-A8DC-6A8E5523A7B5}" srcOrd="4" destOrd="0" presId="urn:microsoft.com/office/officeart/2005/8/layout/default#1"/>
    <dgm:cxn modelId="{125A9DC4-EEB7-4BD2-A5C5-5DC34FA8342B}" type="presParOf" srcId="{794666B1-66E4-47FD-8D9D-AB9B11A0F525}" destId="{49D243DF-DF1D-4149-962B-13F9A50A3970}" srcOrd="5" destOrd="0" presId="urn:microsoft.com/office/officeart/2005/8/layout/default#1"/>
    <dgm:cxn modelId="{31986234-24BA-41E5-BE06-8C633FF0D4F7}" type="presParOf" srcId="{794666B1-66E4-47FD-8D9D-AB9B11A0F525}" destId="{AEF4D325-492F-4DD4-B5B5-496194AE124E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165493-7BD1-4AE0-8709-EDC4CF458CBE}">
      <dsp:nvSpPr>
        <dsp:cNvPr id="0" name=""/>
        <dsp:cNvSpPr/>
      </dsp:nvSpPr>
      <dsp:spPr>
        <a:xfrm>
          <a:off x="922" y="36575"/>
          <a:ext cx="3599520" cy="215971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kern="1200" dirty="0"/>
            <a:t>Mental health</a:t>
          </a:r>
        </a:p>
      </dsp:txBody>
      <dsp:txXfrm>
        <a:off x="922" y="36575"/>
        <a:ext cx="3599520" cy="2159712"/>
      </dsp:txXfrm>
    </dsp:sp>
    <dsp:sp modelId="{69653402-7A38-4B3B-8267-FE67401311A5}">
      <dsp:nvSpPr>
        <dsp:cNvPr id="0" name=""/>
        <dsp:cNvSpPr/>
      </dsp:nvSpPr>
      <dsp:spPr>
        <a:xfrm>
          <a:off x="3960396" y="36575"/>
          <a:ext cx="3599520" cy="2159712"/>
        </a:xfrm>
        <a:prstGeom prst="rect">
          <a:avLst/>
        </a:prstGeom>
        <a:solidFill>
          <a:schemeClr val="accent3">
            <a:hueOff val="3346388"/>
            <a:satOff val="-20811"/>
            <a:lumOff val="-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kern="1200" dirty="0"/>
            <a:t>Social relationships</a:t>
          </a:r>
        </a:p>
      </dsp:txBody>
      <dsp:txXfrm>
        <a:off x="3960396" y="36575"/>
        <a:ext cx="3599520" cy="2159712"/>
      </dsp:txXfrm>
    </dsp:sp>
    <dsp:sp modelId="{80E8EB64-E12B-4A1A-A8DC-6A8E5523A7B5}">
      <dsp:nvSpPr>
        <dsp:cNvPr id="0" name=""/>
        <dsp:cNvSpPr/>
      </dsp:nvSpPr>
      <dsp:spPr>
        <a:xfrm>
          <a:off x="922" y="2556240"/>
          <a:ext cx="3599520" cy="2159712"/>
        </a:xfrm>
        <a:prstGeom prst="rect">
          <a:avLst/>
        </a:prstGeom>
        <a:solidFill>
          <a:schemeClr val="accent3">
            <a:hueOff val="6692777"/>
            <a:satOff val="-41623"/>
            <a:lumOff val="-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4400" kern="1200"/>
            <a:t>Academic engagement</a:t>
          </a:r>
          <a:endParaRPr lang="en-GB" sz="4400" kern="1200" dirty="0"/>
        </a:p>
      </dsp:txBody>
      <dsp:txXfrm>
        <a:off x="922" y="2556240"/>
        <a:ext cx="3599520" cy="2159712"/>
      </dsp:txXfrm>
    </dsp:sp>
    <dsp:sp modelId="{AEF4D325-492F-4DD4-B5B5-496194AE124E}">
      <dsp:nvSpPr>
        <dsp:cNvPr id="0" name=""/>
        <dsp:cNvSpPr/>
      </dsp:nvSpPr>
      <dsp:spPr>
        <a:xfrm>
          <a:off x="3960396" y="2556240"/>
          <a:ext cx="3599520" cy="2159712"/>
        </a:xfrm>
        <a:prstGeom prst="rect">
          <a:avLst/>
        </a:prstGeom>
        <a:solidFill>
          <a:schemeClr val="accent3">
            <a:hueOff val="10039165"/>
            <a:satOff val="-62434"/>
            <a:lumOff val="-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kern="1200"/>
            <a:t>Achievement</a:t>
          </a: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kern="1200"/>
            <a:t>outcomes</a:t>
          </a:r>
          <a:endParaRPr lang="en-GB" sz="4400" kern="1200" dirty="0"/>
        </a:p>
      </dsp:txBody>
      <dsp:txXfrm>
        <a:off x="3960396" y="2556240"/>
        <a:ext cx="3599520" cy="21597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72D8D-FB06-49F8-80F3-966BA7A33CAB}" type="datetimeFigureOut">
              <a:rPr lang="en-GB" smtClean="0"/>
              <a:t>22/03/2023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465D6-E927-4CD6-BB6D-7C5E4BEAA1E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800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92B64-956F-4AA1-9D00-91265D8096D4}" type="datetimeFigureOut">
              <a:rPr lang="en-GB" smtClean="0"/>
              <a:t>22/03/2023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C1D15-B5DE-4BD5-A4FB-8CE7A139D4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015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A79F9FBB-1156-401D-834D-C5B5740E80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76FBEFB9-92EA-43FD-B753-4BABCD989782}"/>
              </a:ext>
            </a:extLst>
          </p:cNvPr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68B8DEEF-991D-4CAF-A1C5-453FB793F8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7158C4E-05BD-4194-844F-0AEED7075B6F}" type="slidenum">
              <a:rPr lang="en-US" altLang="en-US" sz="1300" smtClean="0">
                <a:latin typeface="Times" panose="02020603050405020304" pitchFamily="18" charset="0"/>
              </a:rPr>
              <a:pPr/>
              <a:t>1</a:t>
            </a:fld>
            <a:endParaRPr lang="en-US" altLang="en-US" sz="13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317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1109C93-912C-41EC-8086-933DA6CE8E7D}" type="slidenum">
              <a:rPr lang="en-US" altLang="en-US" sz="1300" smtClean="0">
                <a:latin typeface="Times" panose="02020603050405020304" pitchFamily="18" charset="0"/>
              </a:rPr>
              <a:pPr/>
              <a:t>2</a:t>
            </a:fld>
            <a:endParaRPr lang="en-US" altLang="en-US" sz="13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269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S cob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8901" y="88900"/>
            <a:ext cx="8966199" cy="6680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588832"/>
            <a:ext cx="6858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1009650"/>
            <a:ext cx="6858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5366608"/>
            <a:ext cx="1072823" cy="94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324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S libr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9" r="9954"/>
          <a:stretch/>
        </p:blipFill>
        <p:spPr>
          <a:xfrm>
            <a:off x="28575" y="-10819"/>
            <a:ext cx="9210676" cy="6822781"/>
          </a:xfrm>
          <a:prstGeom prst="rect">
            <a:avLst/>
          </a:prstGeom>
        </p:spPr>
      </p:pic>
      <p:grpSp>
        <p:nvGrpSpPr>
          <p:cNvPr id="23" name="Group 22"/>
          <p:cNvGrpSpPr/>
          <p:nvPr userDrawn="1"/>
        </p:nvGrpSpPr>
        <p:grpSpPr>
          <a:xfrm>
            <a:off x="-7145" y="-84667"/>
            <a:ext cx="9246395" cy="6943744"/>
            <a:chOff x="-9526" y="-84667"/>
            <a:chExt cx="12328525" cy="6943744"/>
          </a:xfrm>
        </p:grpSpPr>
        <p:sp>
          <p:nvSpPr>
            <p:cNvPr id="24" name="Rectangle 23"/>
            <p:cNvSpPr/>
            <p:nvPr/>
          </p:nvSpPr>
          <p:spPr>
            <a:xfrm>
              <a:off x="-9526" y="-84667"/>
              <a:ext cx="12192000" cy="1735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9525" y="6769077"/>
              <a:ext cx="12192000" cy="9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6" name="Rectangle 25"/>
            <p:cNvSpPr/>
            <p:nvPr/>
          </p:nvSpPr>
          <p:spPr>
            <a:xfrm rot="5400000">
              <a:off x="-3380268" y="3359199"/>
              <a:ext cx="6869544" cy="1280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7" name="Rectangle 26"/>
            <p:cNvSpPr/>
            <p:nvPr/>
          </p:nvSpPr>
          <p:spPr>
            <a:xfrm rot="5400000">
              <a:off x="8760922" y="3299924"/>
              <a:ext cx="6870621" cy="2455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5366608"/>
            <a:ext cx="1072823" cy="942921"/>
          </a:xfrm>
          <a:prstGeom prst="rect">
            <a:avLst/>
          </a:prstGeom>
        </p:spPr>
      </p:pic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588832"/>
            <a:ext cx="6858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32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1009650"/>
            <a:ext cx="6858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507442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8898" y="1436276"/>
            <a:ext cx="4442210" cy="532525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3" name="Rectangle 22"/>
          <p:cNvSpPr/>
          <p:nvPr userDrawn="1"/>
        </p:nvSpPr>
        <p:spPr>
          <a:xfrm rot="5400000">
            <a:off x="1834283" y="4050165"/>
            <a:ext cx="5467877" cy="599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92543" y="4918978"/>
            <a:ext cx="3524250" cy="4617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 spc="6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85399" y="2171700"/>
            <a:ext cx="3524250" cy="261843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Statement/</a:t>
            </a:r>
            <a:br>
              <a:rPr lang="en-US" dirty="0"/>
            </a:br>
            <a:r>
              <a:rPr lang="en-US" dirty="0"/>
              <a:t>quote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4620434" y="1436276"/>
            <a:ext cx="4434668" cy="5324888"/>
          </a:xfrm>
          <a:prstGeom prst="rect">
            <a:avLst/>
          </a:prstGeom>
        </p:spPr>
        <p:txBody>
          <a:bodyPr tIns="3168000"/>
          <a:lstStyle>
            <a:lvl1pPr marL="0" indent="0" algn="ctr">
              <a:buNone/>
              <a:defRPr sz="15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insert content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17" y="5773180"/>
            <a:ext cx="845701" cy="7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24543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8898" y="1436275"/>
            <a:ext cx="4442208" cy="532525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4620435" y="1436275"/>
            <a:ext cx="4434668" cy="532525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130015" y="2162629"/>
            <a:ext cx="352425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 spc="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289" y="5773180"/>
            <a:ext cx="845701" cy="7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8687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bloc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0435" y="1436275"/>
            <a:ext cx="4434668" cy="532525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88898" y="1436276"/>
            <a:ext cx="4442638" cy="53252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92543" y="2162629"/>
            <a:ext cx="352425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 spc="0" baseline="0">
                <a:solidFill>
                  <a:schemeClr val="tx1"/>
                </a:solidFill>
                <a:latin typeface="+mn-lt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715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24196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0434" y="1435100"/>
            <a:ext cx="4434665" cy="26797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88898" y="1435101"/>
            <a:ext cx="4442638" cy="532643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20434" y="4210051"/>
            <a:ext cx="2685162" cy="255148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94496" y="4210051"/>
            <a:ext cx="1660603" cy="255148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92543" y="2162629"/>
            <a:ext cx="352425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 spc="0" baseline="0">
                <a:solidFill>
                  <a:schemeClr val="tx1"/>
                </a:solidFill>
                <a:latin typeface="+mn-lt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715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224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57">
          <p15:clr>
            <a:srgbClr val="FBAE40"/>
          </p15:clr>
        </p15:guide>
        <p15:guide id="3" pos="2903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620435" y="1436276"/>
            <a:ext cx="4434668" cy="53252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134387" y="2162629"/>
            <a:ext cx="352425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88898" y="1436276"/>
            <a:ext cx="4442638" cy="5324888"/>
          </a:xfrm>
          <a:prstGeom prst="rect">
            <a:avLst/>
          </a:prstGeom>
        </p:spPr>
        <p:txBody>
          <a:bodyPr tIns="3168000"/>
          <a:lstStyle>
            <a:lvl1pPr marL="0" indent="0" algn="ctr">
              <a:buNone/>
              <a:defRPr sz="15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insert content</a:t>
            </a:r>
            <a:endParaRPr lang="en-GB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559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085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099810" y="1437277"/>
            <a:ext cx="5959749" cy="29081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375694" y="1765300"/>
            <a:ext cx="5444456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108750" y="4435477"/>
            <a:ext cx="2927979" cy="2326057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125628" y="4435477"/>
            <a:ext cx="2933931" cy="2326057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88898" y="3747639"/>
            <a:ext cx="2923563" cy="30138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3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66204" y="4130636"/>
            <a:ext cx="2386012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100817" y="1436201"/>
            <a:ext cx="2911644" cy="2221461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401285862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mont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88898" y="3747639"/>
            <a:ext cx="2923563" cy="30138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099810" y="1436200"/>
            <a:ext cx="2936919" cy="291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6124078" y="1435124"/>
            <a:ext cx="2923563" cy="291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3099810" y="4434401"/>
            <a:ext cx="5947831" cy="2327133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100817" y="1436201"/>
            <a:ext cx="2911644" cy="2221461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88898" y="88900"/>
            <a:ext cx="8970662" cy="1257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375695" y="1765300"/>
            <a:ext cx="2386012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417252" y="1765299"/>
            <a:ext cx="2386012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66204" y="4130636"/>
            <a:ext cx="2386012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27406885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mont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88896" y="1437278"/>
            <a:ext cx="2934260" cy="261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3112053" y="1437278"/>
            <a:ext cx="2925904" cy="261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896" y="4122329"/>
            <a:ext cx="2928780" cy="2639205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112052" y="4130635"/>
            <a:ext cx="2925903" cy="2630898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6126854" y="4130635"/>
            <a:ext cx="2932705" cy="26308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88896" y="88900"/>
            <a:ext cx="8970663" cy="1257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6126854" y="1437276"/>
            <a:ext cx="2932705" cy="2615202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36606" y="1765300"/>
            <a:ext cx="2356588" cy="19823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407534" y="4486275"/>
            <a:ext cx="2386012" cy="195582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3339663" y="1765300"/>
            <a:ext cx="2356588" cy="19823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19548443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ise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896" y="1437277"/>
            <a:ext cx="2930957" cy="2609834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108748" y="4138184"/>
            <a:ext cx="2930958" cy="2623349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128602" y="4136006"/>
            <a:ext cx="2926501" cy="2625528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3108750" y="1437276"/>
            <a:ext cx="2930956" cy="2609833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6128602" y="1437276"/>
            <a:ext cx="2926502" cy="2609833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88897" y="4138188"/>
            <a:ext cx="2930955" cy="2628878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88896" y="88900"/>
            <a:ext cx="8966207" cy="1257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66204" y="4473576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Delete text box if not used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366204" y="1762733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Delete text box if not used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3377748" y="4473576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Delete text box if not used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3377748" y="1762733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Delete text box if not used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406698" y="4473576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Delete text box if not used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6406698" y="1762733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Delete text box if not used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784400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1155" y="1771651"/>
            <a:ext cx="4022102" cy="372968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0074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771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57">
          <p15:clr>
            <a:srgbClr val="FBAE40"/>
          </p15:clr>
        </p15:guide>
        <p15:guide id="3" pos="2903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oS libr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8" r="8995"/>
          <a:stretch/>
        </p:blipFill>
        <p:spPr>
          <a:xfrm>
            <a:off x="19050" y="38180"/>
            <a:ext cx="9124950" cy="6787008"/>
          </a:xfrm>
          <a:prstGeom prst="rect">
            <a:avLst/>
          </a:prstGeom>
        </p:spPr>
      </p:pic>
      <p:grpSp>
        <p:nvGrpSpPr>
          <p:cNvPr id="22" name="Group 21"/>
          <p:cNvGrpSpPr/>
          <p:nvPr userDrawn="1"/>
        </p:nvGrpSpPr>
        <p:grpSpPr>
          <a:xfrm>
            <a:off x="-7145" y="-84667"/>
            <a:ext cx="9236869" cy="7032702"/>
            <a:chOff x="-9526" y="-84667"/>
            <a:chExt cx="12315824" cy="7032702"/>
          </a:xfrm>
        </p:grpSpPr>
        <p:sp>
          <p:nvSpPr>
            <p:cNvPr id="23" name="Rectangle 22"/>
            <p:cNvSpPr/>
            <p:nvPr/>
          </p:nvSpPr>
          <p:spPr>
            <a:xfrm>
              <a:off x="-9526" y="-84667"/>
              <a:ext cx="12192000" cy="1735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525" y="6769077"/>
              <a:ext cx="12192000" cy="1789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5" name="Rectangle 24"/>
            <p:cNvSpPr/>
            <p:nvPr/>
          </p:nvSpPr>
          <p:spPr>
            <a:xfrm rot="5400000">
              <a:off x="-3380268" y="3359199"/>
              <a:ext cx="6869544" cy="1280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6" name="Rectangle 25"/>
            <p:cNvSpPr/>
            <p:nvPr/>
          </p:nvSpPr>
          <p:spPr>
            <a:xfrm rot="5400000">
              <a:off x="8754571" y="3306274"/>
              <a:ext cx="6870621" cy="232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5366608"/>
            <a:ext cx="1072823" cy="942921"/>
          </a:xfrm>
          <a:prstGeom prst="rect">
            <a:avLst/>
          </a:prstGeom>
        </p:spPr>
      </p:pic>
      <p:sp>
        <p:nvSpPr>
          <p:cNvPr id="3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588832"/>
            <a:ext cx="6858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31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1009650"/>
            <a:ext cx="6858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428119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98336" y="1771651"/>
            <a:ext cx="8144921" cy="37296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51259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1155" y="1771651"/>
            <a:ext cx="4022102" cy="37296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98336" y="1771651"/>
            <a:ext cx="4022102" cy="37296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9457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0074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4625579" y="1770824"/>
            <a:ext cx="3996928" cy="3745739"/>
          </a:xfrm>
          <a:prstGeom prst="rect">
            <a:avLst/>
          </a:prstGeom>
        </p:spPr>
        <p:txBody>
          <a:bodyPr tIns="2304000"/>
          <a:lstStyle>
            <a:lvl1pPr marL="0" indent="0" algn="ctr">
              <a:buNone/>
              <a:defRPr sz="135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>
                <a:solidFill>
                  <a:schemeClr val="bg2"/>
                </a:solidFill>
              </a:defRPr>
            </a:lvl2pPr>
            <a:lvl3pPr marL="685800" indent="0" algn="ctr">
              <a:buNone/>
              <a:defRPr>
                <a:solidFill>
                  <a:schemeClr val="bg2"/>
                </a:solidFill>
              </a:defRPr>
            </a:lvl3pPr>
            <a:lvl4pPr marL="1028700" indent="0" algn="ctr">
              <a:buNone/>
              <a:defRPr>
                <a:solidFill>
                  <a:schemeClr val="bg2"/>
                </a:solidFill>
              </a:defRPr>
            </a:lvl4pPr>
            <a:lvl5pPr marL="1371600" indent="0" algn="ctr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insert content</a:t>
            </a: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1778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75">
          <p15:clr>
            <a:srgbClr val="FBAE40"/>
          </p15:clr>
        </p15:guide>
        <p15:guide id="2" pos="2914">
          <p15:clr>
            <a:srgbClr val="FBAE40"/>
          </p15:clr>
        </p15:guide>
        <p15:guide id="3" pos="5432">
          <p15:clr>
            <a:srgbClr val="FBAE40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0074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9975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0074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62115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05218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500743" y="1771650"/>
            <a:ext cx="8142514" cy="3740151"/>
          </a:xfrm>
          <a:prstGeom prst="rect">
            <a:avLst/>
          </a:prstGeom>
        </p:spPr>
        <p:txBody>
          <a:bodyPr wrap="square" numCol="3" spcCol="14400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90004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500743" y="1771650"/>
            <a:ext cx="8142514" cy="3740151"/>
          </a:xfrm>
          <a:prstGeom prst="rect">
            <a:avLst/>
          </a:prstGeom>
        </p:spPr>
        <p:txBody>
          <a:bodyPr wrap="square" numCol="1" spcCol="14400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61008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13190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03502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photo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8898" y="1436276"/>
            <a:ext cx="4442208" cy="532525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92543" y="4918978"/>
            <a:ext cx="3524250" cy="4617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 spc="6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0435" y="1436275"/>
            <a:ext cx="4434668" cy="532525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85399" y="2171700"/>
            <a:ext cx="3524250" cy="261843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Statement/</a:t>
            </a:r>
            <a:br>
              <a:rPr lang="en-US" dirty="0"/>
            </a:br>
            <a:r>
              <a:rPr lang="en-US" dirty="0"/>
              <a:t>quote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17" y="5773180"/>
            <a:ext cx="845701" cy="7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217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S stairc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6" r="13634"/>
          <a:stretch/>
        </p:blipFill>
        <p:spPr>
          <a:xfrm>
            <a:off x="9525" y="20093"/>
            <a:ext cx="9086850" cy="6799807"/>
          </a:xfrm>
          <a:prstGeom prst="rect">
            <a:avLst/>
          </a:prstGeom>
        </p:spPr>
      </p:pic>
      <p:grpSp>
        <p:nvGrpSpPr>
          <p:cNvPr id="22" name="Group 21"/>
          <p:cNvGrpSpPr/>
          <p:nvPr userDrawn="1"/>
        </p:nvGrpSpPr>
        <p:grpSpPr>
          <a:xfrm>
            <a:off x="-7145" y="-84667"/>
            <a:ext cx="9236869" cy="7032702"/>
            <a:chOff x="-9526" y="-84667"/>
            <a:chExt cx="12315824" cy="7032702"/>
          </a:xfrm>
        </p:grpSpPr>
        <p:sp>
          <p:nvSpPr>
            <p:cNvPr id="23" name="Rectangle 22"/>
            <p:cNvSpPr/>
            <p:nvPr/>
          </p:nvSpPr>
          <p:spPr>
            <a:xfrm>
              <a:off x="-9526" y="-84667"/>
              <a:ext cx="12192000" cy="1735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525" y="6769077"/>
              <a:ext cx="12192000" cy="1789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5" name="Rectangle 24"/>
            <p:cNvSpPr/>
            <p:nvPr/>
          </p:nvSpPr>
          <p:spPr>
            <a:xfrm rot="5400000">
              <a:off x="-3380268" y="3359199"/>
              <a:ext cx="6869544" cy="1280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6" name="Rectangle 25"/>
            <p:cNvSpPr/>
            <p:nvPr/>
          </p:nvSpPr>
          <p:spPr>
            <a:xfrm rot="5400000">
              <a:off x="8754571" y="3306274"/>
              <a:ext cx="6870621" cy="232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5366608"/>
            <a:ext cx="1072823" cy="942921"/>
          </a:xfrm>
          <a:prstGeom prst="rect">
            <a:avLst/>
          </a:prstGeom>
        </p:spPr>
      </p:pic>
      <p:sp>
        <p:nvSpPr>
          <p:cNvPr id="3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588832"/>
            <a:ext cx="6858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31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1009650"/>
            <a:ext cx="6858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280661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8898" y="1436276"/>
            <a:ext cx="4442210" cy="532525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3" name="Rectangle 22"/>
          <p:cNvSpPr/>
          <p:nvPr userDrawn="1"/>
        </p:nvSpPr>
        <p:spPr>
          <a:xfrm rot="5400000">
            <a:off x="1834283" y="4050165"/>
            <a:ext cx="5467877" cy="599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92543" y="4918978"/>
            <a:ext cx="3524250" cy="4617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 spc="6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85399" y="2171700"/>
            <a:ext cx="3524250" cy="261843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Statement/</a:t>
            </a:r>
            <a:br>
              <a:rPr lang="en-US" dirty="0"/>
            </a:br>
            <a:r>
              <a:rPr lang="en-US" dirty="0"/>
              <a:t>quote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4620434" y="1436276"/>
            <a:ext cx="4434668" cy="5324888"/>
          </a:xfrm>
          <a:prstGeom prst="rect">
            <a:avLst/>
          </a:prstGeom>
        </p:spPr>
        <p:txBody>
          <a:bodyPr tIns="3168000"/>
          <a:lstStyle>
            <a:lvl1pPr marL="0" indent="0" algn="ctr">
              <a:buNone/>
              <a:defRPr sz="15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insert content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17" y="5773180"/>
            <a:ext cx="845701" cy="7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74164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8898" y="1436275"/>
            <a:ext cx="4442208" cy="532525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4620435" y="1436275"/>
            <a:ext cx="4434668" cy="53252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130015" y="2162629"/>
            <a:ext cx="352425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 spc="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289" y="5773180"/>
            <a:ext cx="845701" cy="7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949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bloc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0435" y="1436275"/>
            <a:ext cx="4434668" cy="532525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88898" y="1436276"/>
            <a:ext cx="4442638" cy="53252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92543" y="2162629"/>
            <a:ext cx="352425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 spc="0" baseline="0">
                <a:solidFill>
                  <a:schemeClr val="tx1"/>
                </a:solidFill>
                <a:latin typeface="+mn-lt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715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7651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0434" y="1435100"/>
            <a:ext cx="4434665" cy="26797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88898" y="1435101"/>
            <a:ext cx="4442638" cy="532643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20434" y="4210051"/>
            <a:ext cx="2685162" cy="255148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94496" y="4210051"/>
            <a:ext cx="1660603" cy="255148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92543" y="2162629"/>
            <a:ext cx="352425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 spc="0" baseline="0">
                <a:solidFill>
                  <a:schemeClr val="tx1"/>
                </a:solidFill>
                <a:latin typeface="+mn-lt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715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0395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57">
          <p15:clr>
            <a:srgbClr val="FBAE40"/>
          </p15:clr>
        </p15:guide>
        <p15:guide id="3" pos="2903">
          <p15:clr>
            <a:srgbClr val="FBAE40"/>
          </p15:clr>
        </p15:guide>
      </p15:sldGuideLst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620435" y="1436276"/>
            <a:ext cx="4434668" cy="53252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134387" y="2162629"/>
            <a:ext cx="352425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88898" y="1436276"/>
            <a:ext cx="4442638" cy="5324888"/>
          </a:xfrm>
          <a:prstGeom prst="rect">
            <a:avLst/>
          </a:prstGeom>
        </p:spPr>
        <p:txBody>
          <a:bodyPr tIns="3168000"/>
          <a:lstStyle>
            <a:lvl1pPr marL="0" indent="0" algn="ctr">
              <a:buNone/>
              <a:defRPr sz="15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insert content</a:t>
            </a:r>
            <a:endParaRPr lang="en-GB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559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9369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099810" y="1437277"/>
            <a:ext cx="5959749" cy="29081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375694" y="1765300"/>
            <a:ext cx="5444456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108750" y="4435477"/>
            <a:ext cx="2927979" cy="2326057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125628" y="4435477"/>
            <a:ext cx="2933931" cy="2326057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88898" y="3747639"/>
            <a:ext cx="2923563" cy="30138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3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66204" y="4130636"/>
            <a:ext cx="2386012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100817" y="1436201"/>
            <a:ext cx="2911644" cy="2221461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16069982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mont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88898" y="3747639"/>
            <a:ext cx="2923563" cy="30138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099810" y="1436200"/>
            <a:ext cx="2936919" cy="291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6124078" y="1435124"/>
            <a:ext cx="2923563" cy="291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3099810" y="4434401"/>
            <a:ext cx="5947831" cy="2327133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100817" y="1436201"/>
            <a:ext cx="2911644" cy="2221461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88898" y="88900"/>
            <a:ext cx="8970662" cy="1257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375695" y="1765300"/>
            <a:ext cx="2386012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417252" y="1765299"/>
            <a:ext cx="2386012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66204" y="4130636"/>
            <a:ext cx="2386012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8236256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mont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88896" y="1437278"/>
            <a:ext cx="2934260" cy="261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3112053" y="1437278"/>
            <a:ext cx="2925904" cy="261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896" y="4122329"/>
            <a:ext cx="2928780" cy="2639205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112052" y="4130635"/>
            <a:ext cx="2925903" cy="2630898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6126854" y="4130635"/>
            <a:ext cx="2932705" cy="26308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88896" y="88900"/>
            <a:ext cx="8970663" cy="1257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6126854" y="1437276"/>
            <a:ext cx="2932705" cy="2615202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36606" y="1765300"/>
            <a:ext cx="2356588" cy="19823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407534" y="4486275"/>
            <a:ext cx="2386012" cy="195582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3339663" y="1765300"/>
            <a:ext cx="2356588" cy="19823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56548752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ise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896" y="1437277"/>
            <a:ext cx="2930957" cy="2609834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108748" y="4138184"/>
            <a:ext cx="2930958" cy="2623349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128602" y="4136006"/>
            <a:ext cx="2926501" cy="2625528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3108750" y="1437276"/>
            <a:ext cx="2930956" cy="2609833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6128602" y="1437276"/>
            <a:ext cx="2926502" cy="2609833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88897" y="4138188"/>
            <a:ext cx="2930955" cy="2628878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88896" y="88900"/>
            <a:ext cx="8966207" cy="1257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66204" y="4473576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Delete text box if not used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366204" y="1762733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Delete text box if not used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3377748" y="4473576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Delete text box if not used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3377748" y="1762733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Delete text box if not used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406698" y="4473576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Delete text box if not used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6406698" y="1762733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Delete text box if not used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901727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S custom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88899" y="88900"/>
            <a:ext cx="8959057" cy="66791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2088000"/>
          <a:lstStyle>
            <a:lvl1pPr marL="0" indent="0" algn="ctr">
              <a:buNone/>
              <a:defRPr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Drag your image here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7144" y="-12621"/>
            <a:ext cx="9158288" cy="6871698"/>
            <a:chOff x="-9525" y="-12621"/>
            <a:chExt cx="12211050" cy="6871698"/>
          </a:xfrm>
        </p:grpSpPr>
        <p:sp>
          <p:nvSpPr>
            <p:cNvPr id="8" name="Rectangle 7"/>
            <p:cNvSpPr/>
            <p:nvPr/>
          </p:nvSpPr>
          <p:spPr>
            <a:xfrm>
              <a:off x="0" y="-11544"/>
              <a:ext cx="12192000" cy="9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769077"/>
              <a:ext cx="12192000" cy="9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3399053" y="3377984"/>
              <a:ext cx="6869544" cy="904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8720970" y="3377445"/>
              <a:ext cx="6870621" cy="904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588832"/>
            <a:ext cx="6858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30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1009650"/>
            <a:ext cx="6858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7139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oS stairc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5" t="7210" r="17517" b="-57"/>
          <a:stretch/>
        </p:blipFill>
        <p:spPr>
          <a:xfrm>
            <a:off x="19049" y="71436"/>
            <a:ext cx="9124951" cy="6815139"/>
          </a:xfrm>
          <a:prstGeom prst="rect">
            <a:avLst/>
          </a:prstGeom>
        </p:spPr>
      </p:pic>
      <p:grpSp>
        <p:nvGrpSpPr>
          <p:cNvPr id="24" name="Group 23"/>
          <p:cNvGrpSpPr/>
          <p:nvPr userDrawn="1"/>
        </p:nvGrpSpPr>
        <p:grpSpPr>
          <a:xfrm>
            <a:off x="-7145" y="-84667"/>
            <a:ext cx="9236869" cy="7032702"/>
            <a:chOff x="-9526" y="-84667"/>
            <a:chExt cx="12315824" cy="7032702"/>
          </a:xfrm>
        </p:grpSpPr>
        <p:sp>
          <p:nvSpPr>
            <p:cNvPr id="25" name="Rectangle 24"/>
            <p:cNvSpPr/>
            <p:nvPr/>
          </p:nvSpPr>
          <p:spPr>
            <a:xfrm>
              <a:off x="-9526" y="-84667"/>
              <a:ext cx="12192000" cy="1735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525" y="6769077"/>
              <a:ext cx="12192000" cy="1789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7" name="Rectangle 26"/>
            <p:cNvSpPr/>
            <p:nvPr/>
          </p:nvSpPr>
          <p:spPr>
            <a:xfrm rot="5400000">
              <a:off x="-3380268" y="3359199"/>
              <a:ext cx="6869544" cy="1280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8" name="Rectangle 27"/>
            <p:cNvSpPr/>
            <p:nvPr/>
          </p:nvSpPr>
          <p:spPr>
            <a:xfrm rot="5400000">
              <a:off x="8754571" y="3306274"/>
              <a:ext cx="6870621" cy="232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5366608"/>
            <a:ext cx="1072823" cy="942921"/>
          </a:xfrm>
          <a:prstGeom prst="rect">
            <a:avLst/>
          </a:prstGeom>
        </p:spPr>
      </p:pic>
      <p:sp>
        <p:nvSpPr>
          <p:cNvPr id="3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588832"/>
            <a:ext cx="6858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1009650"/>
            <a:ext cx="6858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294541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" name="Rectangle 1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277" y="5366608"/>
              <a:ext cx="1072823" cy="942921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385447">
            <a:off x="4935738" y="4442902"/>
            <a:ext cx="622961" cy="940549"/>
          </a:xfrm>
          <a:prstGeom prst="rect">
            <a:avLst/>
          </a:prstGeom>
        </p:spPr>
      </p:pic>
      <p:sp>
        <p:nvSpPr>
          <p:cNvPr id="16" name="Subtitle 2"/>
          <p:cNvSpPr txBox="1">
            <a:spLocks/>
          </p:cNvSpPr>
          <p:nvPr userDrawn="1"/>
        </p:nvSpPr>
        <p:spPr>
          <a:xfrm>
            <a:off x="5813435" y="4467732"/>
            <a:ext cx="1580796" cy="10052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 spc="11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GB" sz="800" spc="0" dirty="0">
                <a:solidFill>
                  <a:schemeClr val="tx1"/>
                </a:solidFill>
              </a:rPr>
              <a:t>Copy and paste</a:t>
            </a:r>
            <a:r>
              <a:rPr lang="en-GB" sz="800" spc="0" baseline="0" dirty="0">
                <a:solidFill>
                  <a:schemeClr val="tx1"/>
                </a:solidFill>
              </a:rPr>
              <a:t> this logo onto your customised title slide</a:t>
            </a:r>
            <a:endParaRPr lang="en-GB" sz="800" spc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29830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S aer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890"/>
          <a:stretch/>
        </p:blipFill>
        <p:spPr>
          <a:xfrm>
            <a:off x="19050" y="0"/>
            <a:ext cx="9172575" cy="6858000"/>
          </a:xfrm>
          <a:prstGeom prst="rect">
            <a:avLst/>
          </a:prstGeom>
        </p:spPr>
      </p:pic>
      <p:grpSp>
        <p:nvGrpSpPr>
          <p:cNvPr id="23" name="Group 22"/>
          <p:cNvGrpSpPr/>
          <p:nvPr userDrawn="1"/>
        </p:nvGrpSpPr>
        <p:grpSpPr>
          <a:xfrm>
            <a:off x="-7145" y="-84667"/>
            <a:ext cx="9265445" cy="7027334"/>
            <a:chOff x="-9526" y="-84667"/>
            <a:chExt cx="12353925" cy="7027334"/>
          </a:xfrm>
        </p:grpSpPr>
        <p:sp>
          <p:nvSpPr>
            <p:cNvPr id="24" name="Rectangle 23"/>
            <p:cNvSpPr/>
            <p:nvPr/>
          </p:nvSpPr>
          <p:spPr>
            <a:xfrm>
              <a:off x="-9526" y="-84667"/>
              <a:ext cx="12192000" cy="1735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9525" y="6769077"/>
              <a:ext cx="12192000" cy="1735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6" name="Rectangle 25"/>
            <p:cNvSpPr/>
            <p:nvPr/>
          </p:nvSpPr>
          <p:spPr>
            <a:xfrm rot="5400000">
              <a:off x="-3380268" y="3359199"/>
              <a:ext cx="6869544" cy="1280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7" name="Rectangle 26"/>
            <p:cNvSpPr/>
            <p:nvPr/>
          </p:nvSpPr>
          <p:spPr>
            <a:xfrm rot="5400000">
              <a:off x="8773622" y="3287224"/>
              <a:ext cx="6870621" cy="2709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5366608"/>
            <a:ext cx="1072823" cy="942921"/>
          </a:xfrm>
          <a:prstGeom prst="rect">
            <a:avLst/>
          </a:prstGeom>
        </p:spPr>
      </p:pic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588832"/>
            <a:ext cx="6858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32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1009650"/>
            <a:ext cx="6858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193723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oS aer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2" r="11718"/>
          <a:stretch/>
        </p:blipFill>
        <p:spPr>
          <a:xfrm>
            <a:off x="-1" y="0"/>
            <a:ext cx="9096375" cy="6858000"/>
          </a:xfrm>
          <a:prstGeom prst="rect">
            <a:avLst/>
          </a:prstGeom>
        </p:spPr>
      </p:pic>
      <p:grpSp>
        <p:nvGrpSpPr>
          <p:cNvPr id="28" name="Group 27"/>
          <p:cNvGrpSpPr/>
          <p:nvPr userDrawn="1"/>
        </p:nvGrpSpPr>
        <p:grpSpPr>
          <a:xfrm>
            <a:off x="-7145" y="-84666"/>
            <a:ext cx="9255919" cy="7027333"/>
            <a:chOff x="-9526" y="-84666"/>
            <a:chExt cx="12341224" cy="7027333"/>
          </a:xfrm>
        </p:grpSpPr>
        <p:sp>
          <p:nvSpPr>
            <p:cNvPr id="29" name="Rectangle 28"/>
            <p:cNvSpPr/>
            <p:nvPr/>
          </p:nvSpPr>
          <p:spPr>
            <a:xfrm>
              <a:off x="-9526" y="-84666"/>
              <a:ext cx="12192000" cy="173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525" y="6769077"/>
              <a:ext cx="12192000" cy="1735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31" name="Rectangle 30"/>
            <p:cNvSpPr/>
            <p:nvPr/>
          </p:nvSpPr>
          <p:spPr>
            <a:xfrm rot="5400000">
              <a:off x="-3380268" y="3359199"/>
              <a:ext cx="6869544" cy="1280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32" name="Rectangle 31"/>
            <p:cNvSpPr/>
            <p:nvPr/>
          </p:nvSpPr>
          <p:spPr>
            <a:xfrm rot="5400000">
              <a:off x="8767271" y="3293574"/>
              <a:ext cx="6870621" cy="258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5366608"/>
            <a:ext cx="1072823" cy="942921"/>
          </a:xfrm>
          <a:prstGeom prst="rect">
            <a:avLst/>
          </a:prstGeom>
        </p:spPr>
      </p:pic>
      <p:sp>
        <p:nvSpPr>
          <p:cNvPr id="3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588832"/>
            <a:ext cx="6858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37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1009650"/>
            <a:ext cx="6858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878527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S libr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9" r="9954"/>
          <a:stretch/>
        </p:blipFill>
        <p:spPr>
          <a:xfrm>
            <a:off x="28575" y="-10819"/>
            <a:ext cx="9210676" cy="6822781"/>
          </a:xfrm>
          <a:prstGeom prst="rect">
            <a:avLst/>
          </a:prstGeom>
        </p:spPr>
      </p:pic>
      <p:grpSp>
        <p:nvGrpSpPr>
          <p:cNvPr id="23" name="Group 22"/>
          <p:cNvGrpSpPr/>
          <p:nvPr userDrawn="1"/>
        </p:nvGrpSpPr>
        <p:grpSpPr>
          <a:xfrm>
            <a:off x="-7145" y="-84667"/>
            <a:ext cx="9246395" cy="6943744"/>
            <a:chOff x="-9526" y="-84667"/>
            <a:chExt cx="12328525" cy="6943744"/>
          </a:xfrm>
        </p:grpSpPr>
        <p:sp>
          <p:nvSpPr>
            <p:cNvPr id="24" name="Rectangle 23"/>
            <p:cNvSpPr/>
            <p:nvPr/>
          </p:nvSpPr>
          <p:spPr>
            <a:xfrm>
              <a:off x="-9526" y="-84667"/>
              <a:ext cx="12192000" cy="1735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9525" y="6769077"/>
              <a:ext cx="12192000" cy="9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6" name="Rectangle 25"/>
            <p:cNvSpPr/>
            <p:nvPr/>
          </p:nvSpPr>
          <p:spPr>
            <a:xfrm rot="5400000">
              <a:off x="-3380268" y="3359199"/>
              <a:ext cx="6869544" cy="1280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7" name="Rectangle 26"/>
            <p:cNvSpPr/>
            <p:nvPr/>
          </p:nvSpPr>
          <p:spPr>
            <a:xfrm rot="5400000">
              <a:off x="8760922" y="3299924"/>
              <a:ext cx="6870621" cy="2455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5366608"/>
            <a:ext cx="1072823" cy="942921"/>
          </a:xfrm>
          <a:prstGeom prst="rect">
            <a:avLst/>
          </a:prstGeom>
        </p:spPr>
      </p:pic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588832"/>
            <a:ext cx="6858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32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1009650"/>
            <a:ext cx="6858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005071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oS libr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8" r="8995"/>
          <a:stretch/>
        </p:blipFill>
        <p:spPr>
          <a:xfrm>
            <a:off x="19050" y="38180"/>
            <a:ext cx="9124950" cy="6787008"/>
          </a:xfrm>
          <a:prstGeom prst="rect">
            <a:avLst/>
          </a:prstGeom>
        </p:spPr>
      </p:pic>
      <p:grpSp>
        <p:nvGrpSpPr>
          <p:cNvPr id="22" name="Group 21"/>
          <p:cNvGrpSpPr/>
          <p:nvPr userDrawn="1"/>
        </p:nvGrpSpPr>
        <p:grpSpPr>
          <a:xfrm>
            <a:off x="-7145" y="-84667"/>
            <a:ext cx="9236869" cy="7032702"/>
            <a:chOff x="-9526" y="-84667"/>
            <a:chExt cx="12315824" cy="7032702"/>
          </a:xfrm>
        </p:grpSpPr>
        <p:sp>
          <p:nvSpPr>
            <p:cNvPr id="23" name="Rectangle 22"/>
            <p:cNvSpPr/>
            <p:nvPr/>
          </p:nvSpPr>
          <p:spPr>
            <a:xfrm>
              <a:off x="-9526" y="-84667"/>
              <a:ext cx="12192000" cy="1735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525" y="6769077"/>
              <a:ext cx="12192000" cy="1789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5" name="Rectangle 24"/>
            <p:cNvSpPr/>
            <p:nvPr/>
          </p:nvSpPr>
          <p:spPr>
            <a:xfrm rot="5400000">
              <a:off x="-3380268" y="3359199"/>
              <a:ext cx="6869544" cy="1280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6" name="Rectangle 25"/>
            <p:cNvSpPr/>
            <p:nvPr/>
          </p:nvSpPr>
          <p:spPr>
            <a:xfrm rot="5400000">
              <a:off x="8754571" y="3306274"/>
              <a:ext cx="6870621" cy="232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5366608"/>
            <a:ext cx="1072823" cy="942921"/>
          </a:xfrm>
          <a:prstGeom prst="rect">
            <a:avLst/>
          </a:prstGeom>
        </p:spPr>
      </p:pic>
      <p:sp>
        <p:nvSpPr>
          <p:cNvPr id="3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588832"/>
            <a:ext cx="6858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31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1009650"/>
            <a:ext cx="6858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344250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S stairc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6" r="13634"/>
          <a:stretch/>
        </p:blipFill>
        <p:spPr>
          <a:xfrm>
            <a:off x="9525" y="20093"/>
            <a:ext cx="9086850" cy="6799807"/>
          </a:xfrm>
          <a:prstGeom prst="rect">
            <a:avLst/>
          </a:prstGeom>
        </p:spPr>
      </p:pic>
      <p:grpSp>
        <p:nvGrpSpPr>
          <p:cNvPr id="22" name="Group 21"/>
          <p:cNvGrpSpPr/>
          <p:nvPr userDrawn="1"/>
        </p:nvGrpSpPr>
        <p:grpSpPr>
          <a:xfrm>
            <a:off x="-7145" y="-84667"/>
            <a:ext cx="9236869" cy="7032702"/>
            <a:chOff x="-9526" y="-84667"/>
            <a:chExt cx="12315824" cy="7032702"/>
          </a:xfrm>
        </p:grpSpPr>
        <p:sp>
          <p:nvSpPr>
            <p:cNvPr id="23" name="Rectangle 22"/>
            <p:cNvSpPr/>
            <p:nvPr/>
          </p:nvSpPr>
          <p:spPr>
            <a:xfrm>
              <a:off x="-9526" y="-84667"/>
              <a:ext cx="12192000" cy="1735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525" y="6769077"/>
              <a:ext cx="12192000" cy="1789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5" name="Rectangle 24"/>
            <p:cNvSpPr/>
            <p:nvPr/>
          </p:nvSpPr>
          <p:spPr>
            <a:xfrm rot="5400000">
              <a:off x="-3380268" y="3359199"/>
              <a:ext cx="6869544" cy="1280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6" name="Rectangle 25"/>
            <p:cNvSpPr/>
            <p:nvPr/>
          </p:nvSpPr>
          <p:spPr>
            <a:xfrm rot="5400000">
              <a:off x="8754571" y="3306274"/>
              <a:ext cx="6870621" cy="232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5366608"/>
            <a:ext cx="1072823" cy="942921"/>
          </a:xfrm>
          <a:prstGeom prst="rect">
            <a:avLst/>
          </a:prstGeom>
        </p:spPr>
      </p:pic>
      <p:sp>
        <p:nvSpPr>
          <p:cNvPr id="3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588832"/>
            <a:ext cx="6858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31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1009650"/>
            <a:ext cx="6858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963398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oS stairc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5" t="7210" r="17517" b="-57"/>
          <a:stretch/>
        </p:blipFill>
        <p:spPr>
          <a:xfrm>
            <a:off x="19049" y="71436"/>
            <a:ext cx="9124951" cy="6815139"/>
          </a:xfrm>
          <a:prstGeom prst="rect">
            <a:avLst/>
          </a:prstGeom>
        </p:spPr>
      </p:pic>
      <p:grpSp>
        <p:nvGrpSpPr>
          <p:cNvPr id="24" name="Group 23"/>
          <p:cNvGrpSpPr/>
          <p:nvPr userDrawn="1"/>
        </p:nvGrpSpPr>
        <p:grpSpPr>
          <a:xfrm>
            <a:off x="-7145" y="-84667"/>
            <a:ext cx="9236869" cy="7032702"/>
            <a:chOff x="-9526" y="-84667"/>
            <a:chExt cx="12315824" cy="7032702"/>
          </a:xfrm>
        </p:grpSpPr>
        <p:sp>
          <p:nvSpPr>
            <p:cNvPr id="25" name="Rectangle 24"/>
            <p:cNvSpPr/>
            <p:nvPr/>
          </p:nvSpPr>
          <p:spPr>
            <a:xfrm>
              <a:off x="-9526" y="-84667"/>
              <a:ext cx="12192000" cy="1735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525" y="6769077"/>
              <a:ext cx="12192000" cy="1789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7" name="Rectangle 26"/>
            <p:cNvSpPr/>
            <p:nvPr/>
          </p:nvSpPr>
          <p:spPr>
            <a:xfrm rot="5400000">
              <a:off x="-3380268" y="3359199"/>
              <a:ext cx="6869544" cy="1280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8" name="Rectangle 27"/>
            <p:cNvSpPr/>
            <p:nvPr/>
          </p:nvSpPr>
          <p:spPr>
            <a:xfrm rot="5400000">
              <a:off x="8754571" y="3306274"/>
              <a:ext cx="6870621" cy="232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5366608"/>
            <a:ext cx="1072823" cy="942921"/>
          </a:xfrm>
          <a:prstGeom prst="rect">
            <a:avLst/>
          </a:prstGeom>
        </p:spPr>
      </p:pic>
      <p:sp>
        <p:nvSpPr>
          <p:cNvPr id="3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588832"/>
            <a:ext cx="6858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1009650"/>
            <a:ext cx="6858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9951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97423-AC44-4760-AF1E-CCAB4FAE09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6623274"/>
      </p:ext>
    </p:extLst>
  </p:cSld>
  <p:clrMapOvr>
    <a:masterClrMapping/>
  </p:clrMapOvr>
  <p:transition spd="med">
    <p:strips dir="r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532BB-2CFB-44CD-AB28-4A1E205002F0}" type="datetimeFigureOut">
              <a:rPr lang="en-GB"/>
              <a:pPr>
                <a:defRPr/>
              </a:pPr>
              <a:t>22/03/2023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705E2-8FA7-4583-8A2B-81A52ADD476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08482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S cob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8901" y="78456"/>
            <a:ext cx="8966198" cy="66906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5266"/>
            <a:ext cx="6858000" cy="31511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05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3071046"/>
            <a:ext cx="6858001" cy="238084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445155"/>
            <a:ext cx="1072823" cy="94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924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S 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8901" y="78457"/>
            <a:ext cx="8966198" cy="66906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445155"/>
            <a:ext cx="1072823" cy="942921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5266"/>
            <a:ext cx="6858000" cy="31511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05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3071046"/>
            <a:ext cx="6858001" cy="238084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13540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8901" y="78457"/>
            <a:ext cx="8966198" cy="66906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445155"/>
            <a:ext cx="1072823" cy="942921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5266"/>
            <a:ext cx="6858000" cy="31511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05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3071046"/>
            <a:ext cx="6858001" cy="238084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32231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S pow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8901" y="78457"/>
            <a:ext cx="8966198" cy="66906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445155"/>
            <a:ext cx="1072823" cy="942921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5266"/>
            <a:ext cx="6858000" cy="31511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05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3071046"/>
            <a:ext cx="6858001" cy="238084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5858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S 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8901" y="88901"/>
            <a:ext cx="8966200" cy="668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5366608"/>
            <a:ext cx="1072823" cy="942921"/>
          </a:xfrm>
          <a:prstGeom prst="rect">
            <a:avLst/>
          </a:prstGeom>
        </p:spPr>
      </p:pic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588832"/>
            <a:ext cx="6858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1009650"/>
            <a:ext cx="6858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38809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S gr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8901" y="78457"/>
            <a:ext cx="8966198" cy="669062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445155"/>
            <a:ext cx="1072823" cy="942921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5266"/>
            <a:ext cx="6858000" cy="31511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05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3071046"/>
            <a:ext cx="6858001" cy="238084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05745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S custom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88899" y="88900"/>
            <a:ext cx="8994377" cy="670442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2088000"/>
          <a:lstStyle>
            <a:lvl1pPr marL="0" indent="0" algn="ctr">
              <a:buNone/>
              <a:defRPr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Drag your image here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7144" y="-12621"/>
            <a:ext cx="9158288" cy="6871698"/>
            <a:chOff x="-9525" y="-12621"/>
            <a:chExt cx="12211050" cy="6871698"/>
          </a:xfrm>
        </p:grpSpPr>
        <p:sp>
          <p:nvSpPr>
            <p:cNvPr id="8" name="Rectangle 7"/>
            <p:cNvSpPr/>
            <p:nvPr/>
          </p:nvSpPr>
          <p:spPr>
            <a:xfrm>
              <a:off x="0" y="-11544"/>
              <a:ext cx="12192000" cy="9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769077"/>
              <a:ext cx="12192000" cy="9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3399053" y="3377984"/>
              <a:ext cx="6869544" cy="904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8720970" y="3377445"/>
              <a:ext cx="6870621" cy="904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  <p:grpSp>
        <p:nvGrpSpPr>
          <p:cNvPr id="21" name="Group 20"/>
          <p:cNvGrpSpPr/>
          <p:nvPr userDrawn="1"/>
        </p:nvGrpSpPr>
        <p:grpSpPr>
          <a:xfrm>
            <a:off x="-7145" y="-84667"/>
            <a:ext cx="9236869" cy="7032702"/>
            <a:chOff x="-9526" y="-84667"/>
            <a:chExt cx="12315824" cy="7032702"/>
          </a:xfrm>
        </p:grpSpPr>
        <p:sp>
          <p:nvSpPr>
            <p:cNvPr id="22" name="Rectangle 21"/>
            <p:cNvSpPr/>
            <p:nvPr/>
          </p:nvSpPr>
          <p:spPr>
            <a:xfrm>
              <a:off x="-9526" y="-84667"/>
              <a:ext cx="12192000" cy="1735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525" y="6769077"/>
              <a:ext cx="12192000" cy="1789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4" name="Rectangle 23"/>
            <p:cNvSpPr/>
            <p:nvPr/>
          </p:nvSpPr>
          <p:spPr>
            <a:xfrm rot="5400000">
              <a:off x="-3380268" y="3359199"/>
              <a:ext cx="6869544" cy="1280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5" name="Rectangle 24"/>
            <p:cNvSpPr/>
            <p:nvPr/>
          </p:nvSpPr>
          <p:spPr>
            <a:xfrm rot="5400000">
              <a:off x="8754571" y="3306274"/>
              <a:ext cx="6870621" cy="232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  <p:sp>
        <p:nvSpPr>
          <p:cNvPr id="28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045276" y="445155"/>
            <a:ext cx="1072824" cy="9334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5266"/>
            <a:ext cx="6858000" cy="31511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05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30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3071046"/>
            <a:ext cx="6858001" cy="238084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81917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" name="Rectangle 1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277" y="445154"/>
              <a:ext cx="1072823" cy="942921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214553" flipV="1">
            <a:off x="4723002" y="1477556"/>
            <a:ext cx="622961" cy="940549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 userDrawn="1"/>
        </p:nvSpPr>
        <p:spPr>
          <a:xfrm>
            <a:off x="5600699" y="2095052"/>
            <a:ext cx="1580796" cy="412534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 spc="11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GB" sz="800" spc="0" dirty="0">
                <a:solidFill>
                  <a:schemeClr val="tx1"/>
                </a:solidFill>
              </a:rPr>
              <a:t>Copy and paste</a:t>
            </a:r>
            <a:r>
              <a:rPr lang="en-GB" sz="800" spc="0" baseline="0" dirty="0">
                <a:solidFill>
                  <a:schemeClr val="tx1"/>
                </a:solidFill>
              </a:rPr>
              <a:t> this logo onto your customised title slide</a:t>
            </a:r>
            <a:endParaRPr lang="en-GB" sz="800" spc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8437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S aer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890"/>
          <a:stretch/>
        </p:blipFill>
        <p:spPr>
          <a:xfrm>
            <a:off x="19050" y="0"/>
            <a:ext cx="9172575" cy="6858000"/>
          </a:xfrm>
          <a:prstGeom prst="rect">
            <a:avLst/>
          </a:prstGeom>
        </p:spPr>
      </p:pic>
      <p:grpSp>
        <p:nvGrpSpPr>
          <p:cNvPr id="18" name="Group 17"/>
          <p:cNvGrpSpPr/>
          <p:nvPr userDrawn="1"/>
        </p:nvGrpSpPr>
        <p:grpSpPr>
          <a:xfrm>
            <a:off x="-7145" y="-84667"/>
            <a:ext cx="9236869" cy="7032702"/>
            <a:chOff x="-9526" y="-84667"/>
            <a:chExt cx="12315824" cy="7032702"/>
          </a:xfrm>
        </p:grpSpPr>
        <p:sp>
          <p:nvSpPr>
            <p:cNvPr id="19" name="Rectangle 18"/>
            <p:cNvSpPr/>
            <p:nvPr/>
          </p:nvSpPr>
          <p:spPr>
            <a:xfrm>
              <a:off x="-9526" y="-84667"/>
              <a:ext cx="12192000" cy="1735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525" y="6769077"/>
              <a:ext cx="12192000" cy="1789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1" name="Rectangle 20"/>
            <p:cNvSpPr/>
            <p:nvPr/>
          </p:nvSpPr>
          <p:spPr>
            <a:xfrm rot="5400000">
              <a:off x="-3380268" y="3359199"/>
              <a:ext cx="6869544" cy="1280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2" name="Rectangle 21"/>
            <p:cNvSpPr/>
            <p:nvPr/>
          </p:nvSpPr>
          <p:spPr>
            <a:xfrm rot="5400000">
              <a:off x="8754571" y="3306274"/>
              <a:ext cx="6870621" cy="232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445155"/>
            <a:ext cx="1072823" cy="942921"/>
          </a:xfrm>
          <a:prstGeom prst="rect">
            <a:avLst/>
          </a:prstGeom>
        </p:spPr>
      </p:pic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5266"/>
            <a:ext cx="6858000" cy="31511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05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27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3071046"/>
            <a:ext cx="6858001" cy="238084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06031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oS libr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2" r="11718"/>
          <a:stretch/>
        </p:blipFill>
        <p:spPr>
          <a:xfrm>
            <a:off x="-1" y="0"/>
            <a:ext cx="9096375" cy="6858000"/>
          </a:xfrm>
          <a:prstGeom prst="rect">
            <a:avLst/>
          </a:prstGeom>
        </p:spPr>
      </p:pic>
      <p:grpSp>
        <p:nvGrpSpPr>
          <p:cNvPr id="18" name="Group 17"/>
          <p:cNvGrpSpPr/>
          <p:nvPr userDrawn="1"/>
        </p:nvGrpSpPr>
        <p:grpSpPr>
          <a:xfrm>
            <a:off x="-7145" y="-84667"/>
            <a:ext cx="9236869" cy="7032702"/>
            <a:chOff x="-9526" y="-84667"/>
            <a:chExt cx="12315824" cy="7032702"/>
          </a:xfrm>
        </p:grpSpPr>
        <p:sp>
          <p:nvSpPr>
            <p:cNvPr id="19" name="Rectangle 18"/>
            <p:cNvSpPr/>
            <p:nvPr/>
          </p:nvSpPr>
          <p:spPr>
            <a:xfrm>
              <a:off x="-9526" y="-84667"/>
              <a:ext cx="12192000" cy="1735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525" y="6769077"/>
              <a:ext cx="12192000" cy="1789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1" name="Rectangle 20"/>
            <p:cNvSpPr/>
            <p:nvPr/>
          </p:nvSpPr>
          <p:spPr>
            <a:xfrm rot="5400000">
              <a:off x="-3380268" y="3359199"/>
              <a:ext cx="6869544" cy="1280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2" name="Rectangle 21"/>
            <p:cNvSpPr/>
            <p:nvPr/>
          </p:nvSpPr>
          <p:spPr>
            <a:xfrm rot="5400000">
              <a:off x="8754571" y="3306274"/>
              <a:ext cx="6870621" cy="232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445155"/>
            <a:ext cx="1072823" cy="942921"/>
          </a:xfrm>
          <a:prstGeom prst="rect">
            <a:avLst/>
          </a:prstGeom>
        </p:spPr>
      </p:pic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5266"/>
            <a:ext cx="6858000" cy="31511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05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27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3071046"/>
            <a:ext cx="6858001" cy="238084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42666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S libr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9" r="9954"/>
          <a:stretch/>
        </p:blipFill>
        <p:spPr>
          <a:xfrm>
            <a:off x="28575" y="-10819"/>
            <a:ext cx="9210676" cy="6822781"/>
          </a:xfrm>
          <a:prstGeom prst="rect">
            <a:avLst/>
          </a:prstGeom>
        </p:spPr>
      </p:pic>
      <p:grpSp>
        <p:nvGrpSpPr>
          <p:cNvPr id="18" name="Group 17"/>
          <p:cNvGrpSpPr/>
          <p:nvPr userDrawn="1"/>
        </p:nvGrpSpPr>
        <p:grpSpPr>
          <a:xfrm>
            <a:off x="-7145" y="-84667"/>
            <a:ext cx="9236869" cy="7032702"/>
            <a:chOff x="-9526" y="-84667"/>
            <a:chExt cx="12315824" cy="7032702"/>
          </a:xfrm>
        </p:grpSpPr>
        <p:sp>
          <p:nvSpPr>
            <p:cNvPr id="19" name="Rectangle 18"/>
            <p:cNvSpPr/>
            <p:nvPr/>
          </p:nvSpPr>
          <p:spPr>
            <a:xfrm>
              <a:off x="-9526" y="-84667"/>
              <a:ext cx="12192000" cy="1735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525" y="6769077"/>
              <a:ext cx="12192000" cy="1789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1" name="Rectangle 20"/>
            <p:cNvSpPr/>
            <p:nvPr/>
          </p:nvSpPr>
          <p:spPr>
            <a:xfrm rot="5400000">
              <a:off x="-3380268" y="3359199"/>
              <a:ext cx="6869544" cy="1280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2" name="Rectangle 21"/>
            <p:cNvSpPr/>
            <p:nvPr/>
          </p:nvSpPr>
          <p:spPr>
            <a:xfrm rot="5400000">
              <a:off x="8754571" y="3306274"/>
              <a:ext cx="6870621" cy="232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445155"/>
            <a:ext cx="1072823" cy="942921"/>
          </a:xfrm>
          <a:prstGeom prst="rect">
            <a:avLst/>
          </a:prstGeom>
        </p:spPr>
      </p:pic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5266"/>
            <a:ext cx="6858000" cy="31511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05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28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3071046"/>
            <a:ext cx="6858001" cy="238084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22441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oS libr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8" r="8995"/>
          <a:stretch/>
        </p:blipFill>
        <p:spPr>
          <a:xfrm>
            <a:off x="19050" y="38180"/>
            <a:ext cx="9124950" cy="6787008"/>
          </a:xfrm>
          <a:prstGeom prst="rect">
            <a:avLst/>
          </a:prstGeom>
        </p:spPr>
      </p:pic>
      <p:grpSp>
        <p:nvGrpSpPr>
          <p:cNvPr id="22" name="Group 21"/>
          <p:cNvGrpSpPr/>
          <p:nvPr userDrawn="1"/>
        </p:nvGrpSpPr>
        <p:grpSpPr>
          <a:xfrm>
            <a:off x="-7145" y="-84667"/>
            <a:ext cx="9236869" cy="7032702"/>
            <a:chOff x="-9526" y="-84667"/>
            <a:chExt cx="12315824" cy="7032702"/>
          </a:xfrm>
        </p:grpSpPr>
        <p:sp>
          <p:nvSpPr>
            <p:cNvPr id="23" name="Rectangle 22"/>
            <p:cNvSpPr/>
            <p:nvPr/>
          </p:nvSpPr>
          <p:spPr>
            <a:xfrm>
              <a:off x="-9526" y="-84667"/>
              <a:ext cx="12192000" cy="1735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525" y="6769077"/>
              <a:ext cx="12192000" cy="1789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5" name="Rectangle 24"/>
            <p:cNvSpPr/>
            <p:nvPr/>
          </p:nvSpPr>
          <p:spPr>
            <a:xfrm rot="5400000">
              <a:off x="-3380268" y="3359199"/>
              <a:ext cx="6869544" cy="1280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6" name="Rectangle 25"/>
            <p:cNvSpPr/>
            <p:nvPr/>
          </p:nvSpPr>
          <p:spPr>
            <a:xfrm rot="5400000">
              <a:off x="8754571" y="3306274"/>
              <a:ext cx="6870621" cy="232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445155"/>
            <a:ext cx="1072823" cy="942921"/>
          </a:xfrm>
          <a:prstGeom prst="rect">
            <a:avLst/>
          </a:prstGeom>
        </p:spPr>
      </p:pic>
      <p:sp>
        <p:nvSpPr>
          <p:cNvPr id="3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5266"/>
            <a:ext cx="6858000" cy="31511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05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31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3071046"/>
            <a:ext cx="6858001" cy="238084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14116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S be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6" r="13634"/>
          <a:stretch/>
        </p:blipFill>
        <p:spPr>
          <a:xfrm>
            <a:off x="9525" y="20093"/>
            <a:ext cx="9086850" cy="6799807"/>
          </a:xfrm>
          <a:prstGeom prst="rect">
            <a:avLst/>
          </a:prstGeom>
        </p:spPr>
      </p:pic>
      <p:grpSp>
        <p:nvGrpSpPr>
          <p:cNvPr id="19" name="Group 18"/>
          <p:cNvGrpSpPr/>
          <p:nvPr userDrawn="1"/>
        </p:nvGrpSpPr>
        <p:grpSpPr>
          <a:xfrm>
            <a:off x="-7145" y="-84667"/>
            <a:ext cx="9236869" cy="7032702"/>
            <a:chOff x="-9526" y="-84667"/>
            <a:chExt cx="12315824" cy="7032702"/>
          </a:xfrm>
        </p:grpSpPr>
        <p:sp>
          <p:nvSpPr>
            <p:cNvPr id="20" name="Rectangle 19"/>
            <p:cNvSpPr/>
            <p:nvPr/>
          </p:nvSpPr>
          <p:spPr>
            <a:xfrm>
              <a:off x="-9526" y="-84667"/>
              <a:ext cx="12192000" cy="1735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525" y="6769077"/>
              <a:ext cx="12192000" cy="1789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2" name="Rectangle 21"/>
            <p:cNvSpPr/>
            <p:nvPr/>
          </p:nvSpPr>
          <p:spPr>
            <a:xfrm rot="5400000">
              <a:off x="-3380268" y="3359199"/>
              <a:ext cx="6869544" cy="1280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3" name="Rectangle 22"/>
            <p:cNvSpPr/>
            <p:nvPr/>
          </p:nvSpPr>
          <p:spPr>
            <a:xfrm rot="5400000">
              <a:off x="8754571" y="3306274"/>
              <a:ext cx="6870621" cy="232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445155"/>
            <a:ext cx="1072823" cy="942921"/>
          </a:xfrm>
          <a:prstGeom prst="rect">
            <a:avLst/>
          </a:prstGeom>
        </p:spPr>
      </p:pic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5266"/>
            <a:ext cx="6858000" cy="31511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05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28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3071046"/>
            <a:ext cx="6858001" cy="238084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50114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oS libr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5" t="7210" r="17517" b="-57"/>
          <a:stretch/>
        </p:blipFill>
        <p:spPr>
          <a:xfrm>
            <a:off x="19049" y="71436"/>
            <a:ext cx="9124951" cy="6815139"/>
          </a:xfrm>
          <a:prstGeom prst="rect">
            <a:avLst/>
          </a:prstGeom>
        </p:spPr>
      </p:pic>
      <p:grpSp>
        <p:nvGrpSpPr>
          <p:cNvPr id="18" name="Group 17"/>
          <p:cNvGrpSpPr/>
          <p:nvPr userDrawn="1"/>
        </p:nvGrpSpPr>
        <p:grpSpPr>
          <a:xfrm>
            <a:off x="-7145" y="-84667"/>
            <a:ext cx="9236869" cy="7032702"/>
            <a:chOff x="-9526" y="-84667"/>
            <a:chExt cx="12315824" cy="7032702"/>
          </a:xfrm>
        </p:grpSpPr>
        <p:sp>
          <p:nvSpPr>
            <p:cNvPr id="19" name="Rectangle 18"/>
            <p:cNvSpPr/>
            <p:nvPr/>
          </p:nvSpPr>
          <p:spPr>
            <a:xfrm>
              <a:off x="-9526" y="-84667"/>
              <a:ext cx="12192000" cy="1735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525" y="6769077"/>
              <a:ext cx="12192000" cy="1789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1" name="Rectangle 20"/>
            <p:cNvSpPr/>
            <p:nvPr/>
          </p:nvSpPr>
          <p:spPr>
            <a:xfrm rot="5400000">
              <a:off x="-3380268" y="3359199"/>
              <a:ext cx="6869544" cy="1280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2" name="Rectangle 21"/>
            <p:cNvSpPr/>
            <p:nvPr/>
          </p:nvSpPr>
          <p:spPr>
            <a:xfrm rot="5400000">
              <a:off x="8754571" y="3306274"/>
              <a:ext cx="6870621" cy="232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445155"/>
            <a:ext cx="1072823" cy="942921"/>
          </a:xfrm>
          <a:prstGeom prst="rect">
            <a:avLst/>
          </a:prstGeom>
        </p:spPr>
      </p:pic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5266"/>
            <a:ext cx="6858000" cy="31511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05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3071046"/>
            <a:ext cx="6858001" cy="238084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70658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1155" y="1771651"/>
            <a:ext cx="4022102" cy="372968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0074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5000" spc="83" baseline="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3744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57" userDrawn="1">
          <p15:clr>
            <a:srgbClr val="FBAE40"/>
          </p15:clr>
        </p15:guide>
        <p15:guide id="3" pos="290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8901" y="88900"/>
            <a:ext cx="8966200" cy="66801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5366608"/>
            <a:ext cx="1072823" cy="942921"/>
          </a:xfrm>
          <a:prstGeom prst="rect">
            <a:avLst/>
          </a:prstGeom>
        </p:spPr>
      </p:pic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588832"/>
            <a:ext cx="6858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1009650"/>
            <a:ext cx="6858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90569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98336" y="1771651"/>
            <a:ext cx="8144921" cy="37296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8855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1155" y="1771651"/>
            <a:ext cx="4022102" cy="37296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98336" y="1771651"/>
            <a:ext cx="4022102" cy="37296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260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0074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4625579" y="1770824"/>
            <a:ext cx="3996928" cy="3745739"/>
          </a:xfrm>
          <a:prstGeom prst="rect">
            <a:avLst/>
          </a:prstGeom>
        </p:spPr>
        <p:txBody>
          <a:bodyPr tIns="2304000"/>
          <a:lstStyle>
            <a:lvl1pPr marL="0" indent="0" algn="ctr">
              <a:buNone/>
              <a:defRPr sz="135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>
                <a:solidFill>
                  <a:schemeClr val="bg2"/>
                </a:solidFill>
              </a:defRPr>
            </a:lvl2pPr>
            <a:lvl3pPr marL="685800" indent="0" algn="ctr">
              <a:buNone/>
              <a:defRPr>
                <a:solidFill>
                  <a:schemeClr val="bg2"/>
                </a:solidFill>
              </a:defRPr>
            </a:lvl3pPr>
            <a:lvl4pPr marL="1028700" indent="0" algn="ctr">
              <a:buNone/>
              <a:defRPr>
                <a:solidFill>
                  <a:schemeClr val="bg2"/>
                </a:solidFill>
              </a:defRPr>
            </a:lvl4pPr>
            <a:lvl5pPr marL="1371600" indent="0" algn="ctr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insert content</a:t>
            </a: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7379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75" userDrawn="1">
          <p15:clr>
            <a:srgbClr val="FBAE40"/>
          </p15:clr>
        </p15:guide>
        <p15:guide id="2" pos="2914" userDrawn="1">
          <p15:clr>
            <a:srgbClr val="FBAE40"/>
          </p15:clr>
        </p15:guide>
        <p15:guide id="3" pos="5432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0074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6994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0074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62115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8845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500743" y="1771650"/>
            <a:ext cx="8142514" cy="3740151"/>
          </a:xfrm>
          <a:prstGeom prst="rect">
            <a:avLst/>
          </a:prstGeom>
        </p:spPr>
        <p:txBody>
          <a:bodyPr wrap="square" numCol="3" spcCol="14400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5000" spc="83" baseline="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5814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500743" y="1771650"/>
            <a:ext cx="8142514" cy="3740151"/>
          </a:xfrm>
          <a:prstGeom prst="rect">
            <a:avLst/>
          </a:prstGeom>
        </p:spPr>
        <p:txBody>
          <a:bodyPr wrap="square" numCol="1" spcCol="14400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276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3412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188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photo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8898" y="1436276"/>
            <a:ext cx="4442208" cy="53252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92543" y="4918978"/>
            <a:ext cx="3524250" cy="4617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 spc="6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0435" y="1436275"/>
            <a:ext cx="4434668" cy="532525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85399" y="2171700"/>
            <a:ext cx="3524250" cy="261843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Statement/</a:t>
            </a:r>
            <a:br>
              <a:rPr lang="en-US" dirty="0"/>
            </a:br>
            <a:r>
              <a:rPr lang="en-US" dirty="0"/>
              <a:t>quote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17" y="5773180"/>
            <a:ext cx="845701" cy="7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69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S pow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8901" y="88900"/>
            <a:ext cx="8966199" cy="668017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5366608"/>
            <a:ext cx="1072823" cy="942921"/>
          </a:xfrm>
          <a:prstGeom prst="rect">
            <a:avLst/>
          </a:prstGeom>
        </p:spPr>
      </p:pic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588832"/>
            <a:ext cx="6858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1009650"/>
            <a:ext cx="6858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7463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8898" y="1436276"/>
            <a:ext cx="4442210" cy="53252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3" name="Rectangle 22"/>
          <p:cNvSpPr/>
          <p:nvPr userDrawn="1"/>
        </p:nvSpPr>
        <p:spPr>
          <a:xfrm rot="5400000">
            <a:off x="1834283" y="4050165"/>
            <a:ext cx="5467877" cy="599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92543" y="4918978"/>
            <a:ext cx="3524250" cy="4617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 spc="6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85399" y="2171700"/>
            <a:ext cx="3524250" cy="261843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Statement/</a:t>
            </a:r>
            <a:br>
              <a:rPr lang="en-US" dirty="0"/>
            </a:br>
            <a:r>
              <a:rPr lang="en-US" dirty="0"/>
              <a:t>quote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4620434" y="1436276"/>
            <a:ext cx="4434668" cy="5324888"/>
          </a:xfrm>
          <a:prstGeom prst="rect">
            <a:avLst/>
          </a:prstGeom>
        </p:spPr>
        <p:txBody>
          <a:bodyPr tIns="3168000"/>
          <a:lstStyle>
            <a:lvl1pPr marL="0" indent="0" algn="ctr">
              <a:buNone/>
              <a:defRPr sz="15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insert content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17" y="5773180"/>
            <a:ext cx="845701" cy="7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379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8898" y="1436275"/>
            <a:ext cx="4442208" cy="532525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4620435" y="1436275"/>
            <a:ext cx="4434668" cy="532525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130015" y="2162629"/>
            <a:ext cx="352425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 spc="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289" y="5773180"/>
            <a:ext cx="845701" cy="7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8163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bloc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0435" y="1436275"/>
            <a:ext cx="4434668" cy="532525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88898" y="1436276"/>
            <a:ext cx="4442638" cy="53252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92543" y="2162629"/>
            <a:ext cx="352425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 spc="0" baseline="0">
                <a:solidFill>
                  <a:schemeClr val="tx1"/>
                </a:solidFill>
                <a:latin typeface="+mn-lt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715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0205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0434" y="1435100"/>
            <a:ext cx="4434665" cy="26797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88898" y="1435101"/>
            <a:ext cx="4442638" cy="532643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20434" y="4210051"/>
            <a:ext cx="2685162" cy="255148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94496" y="4210051"/>
            <a:ext cx="1660603" cy="255148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92543" y="2162629"/>
            <a:ext cx="352425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 spc="0" baseline="0">
                <a:solidFill>
                  <a:schemeClr val="tx1"/>
                </a:solidFill>
                <a:latin typeface="+mn-lt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715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7067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57" userDrawn="1">
          <p15:clr>
            <a:srgbClr val="FBAE40"/>
          </p15:clr>
        </p15:guide>
        <p15:guide id="3" pos="2903" userDrawn="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620435" y="1436276"/>
            <a:ext cx="4434668" cy="53252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134387" y="2162629"/>
            <a:ext cx="352425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88898" y="1436276"/>
            <a:ext cx="4442638" cy="5324888"/>
          </a:xfrm>
          <a:prstGeom prst="rect">
            <a:avLst/>
          </a:prstGeom>
        </p:spPr>
        <p:txBody>
          <a:bodyPr tIns="3168000"/>
          <a:lstStyle>
            <a:lvl1pPr marL="0" indent="0" algn="ctr">
              <a:buNone/>
              <a:defRPr sz="15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insert content</a:t>
            </a:r>
            <a:endParaRPr lang="en-GB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559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22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099810" y="1437277"/>
            <a:ext cx="5959749" cy="29081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375694" y="1765300"/>
            <a:ext cx="5444456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108750" y="4435477"/>
            <a:ext cx="2927979" cy="2326057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125628" y="4435477"/>
            <a:ext cx="2933931" cy="2326057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88898" y="3747639"/>
            <a:ext cx="2923563" cy="30138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3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66204" y="4130636"/>
            <a:ext cx="2386012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100817" y="1436201"/>
            <a:ext cx="2911644" cy="2221461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2426459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mont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88898" y="3747639"/>
            <a:ext cx="2923563" cy="30138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099810" y="1436200"/>
            <a:ext cx="2936919" cy="291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6124078" y="1435124"/>
            <a:ext cx="2923563" cy="291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3099810" y="4434401"/>
            <a:ext cx="5947831" cy="2327133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100817" y="1436201"/>
            <a:ext cx="2911644" cy="2221461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88898" y="88900"/>
            <a:ext cx="8970662" cy="1257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375695" y="1765300"/>
            <a:ext cx="2386012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417252" y="1765299"/>
            <a:ext cx="2386012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66204" y="4130636"/>
            <a:ext cx="2386012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4920699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mont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88896" y="1437278"/>
            <a:ext cx="2934260" cy="261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3112053" y="1437278"/>
            <a:ext cx="2925904" cy="261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896" y="4122329"/>
            <a:ext cx="2928780" cy="2639205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112052" y="4130635"/>
            <a:ext cx="2925903" cy="2630898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6126854" y="4130635"/>
            <a:ext cx="2932705" cy="26308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88896" y="88900"/>
            <a:ext cx="8970663" cy="1257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6126854" y="1437276"/>
            <a:ext cx="2932705" cy="2615202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36606" y="1765300"/>
            <a:ext cx="2356588" cy="19823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407534" y="4486275"/>
            <a:ext cx="2386012" cy="195582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3339663" y="1765300"/>
            <a:ext cx="2356588" cy="19823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9307487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ise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896" y="1437277"/>
            <a:ext cx="2930957" cy="2609834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108748" y="4138184"/>
            <a:ext cx="2930958" cy="2623349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128602" y="4136006"/>
            <a:ext cx="2926501" cy="2625528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3108750" y="1437276"/>
            <a:ext cx="2930956" cy="2609833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6128602" y="1437276"/>
            <a:ext cx="2926502" cy="2609833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88897" y="4138188"/>
            <a:ext cx="2930955" cy="2628878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88896" y="88900"/>
            <a:ext cx="8966207" cy="1257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66204" y="4473576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Delete text box if not used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366204" y="1762733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Delete text box if not used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3377748" y="4473576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Delete text box if not used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3377748" y="1762733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Delete text box if not used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406698" y="4473576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Delete text box if not used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6406698" y="1762733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Delete text box if not used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06535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1155" y="1771651"/>
            <a:ext cx="4022102" cy="372968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0074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0891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57">
          <p15:clr>
            <a:srgbClr val="FBAE40"/>
          </p15:clr>
        </p15:guide>
        <p15:guide id="3" pos="290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S gr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8901" y="88900"/>
            <a:ext cx="8966199" cy="668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5366608"/>
            <a:ext cx="1072823" cy="942921"/>
          </a:xfrm>
          <a:prstGeom prst="rect">
            <a:avLst/>
          </a:prstGeom>
        </p:spPr>
      </p:pic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588832"/>
            <a:ext cx="6858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1009650"/>
            <a:ext cx="6858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54043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98336" y="1771651"/>
            <a:ext cx="8144921" cy="37296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0699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1155" y="1771651"/>
            <a:ext cx="4022102" cy="37296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98336" y="1771651"/>
            <a:ext cx="4022102" cy="37296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1115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0074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4625579" y="1770824"/>
            <a:ext cx="3996928" cy="3745739"/>
          </a:xfrm>
          <a:prstGeom prst="rect">
            <a:avLst/>
          </a:prstGeom>
        </p:spPr>
        <p:txBody>
          <a:bodyPr tIns="2304000"/>
          <a:lstStyle>
            <a:lvl1pPr marL="0" indent="0" algn="ctr">
              <a:buNone/>
              <a:defRPr sz="135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>
                <a:solidFill>
                  <a:schemeClr val="bg2"/>
                </a:solidFill>
              </a:defRPr>
            </a:lvl2pPr>
            <a:lvl3pPr marL="685800" indent="0" algn="ctr">
              <a:buNone/>
              <a:defRPr>
                <a:solidFill>
                  <a:schemeClr val="bg2"/>
                </a:solidFill>
              </a:defRPr>
            </a:lvl3pPr>
            <a:lvl4pPr marL="1028700" indent="0" algn="ctr">
              <a:buNone/>
              <a:defRPr>
                <a:solidFill>
                  <a:schemeClr val="bg2"/>
                </a:solidFill>
              </a:defRPr>
            </a:lvl4pPr>
            <a:lvl5pPr marL="1371600" indent="0" algn="ctr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insert content</a:t>
            </a: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81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75">
          <p15:clr>
            <a:srgbClr val="FBAE40"/>
          </p15:clr>
        </p15:guide>
        <p15:guide id="2" pos="2914">
          <p15:clr>
            <a:srgbClr val="FBAE40"/>
          </p15:clr>
        </p15:guide>
        <p15:guide id="3" pos="5432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0074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3261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0074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62115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74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500743" y="1771650"/>
            <a:ext cx="8142514" cy="3740151"/>
          </a:xfrm>
          <a:prstGeom prst="rect">
            <a:avLst/>
          </a:prstGeom>
        </p:spPr>
        <p:txBody>
          <a:bodyPr wrap="square" numCol="3" spcCol="14400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7220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500743" y="1771650"/>
            <a:ext cx="8142514" cy="3740151"/>
          </a:xfrm>
          <a:prstGeom prst="rect">
            <a:avLst/>
          </a:prstGeom>
        </p:spPr>
        <p:txBody>
          <a:bodyPr wrap="square" numCol="1" spcCol="14400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71571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3100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0782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photo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8898" y="1436276"/>
            <a:ext cx="4442208" cy="53252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92543" y="4918978"/>
            <a:ext cx="3524250" cy="4617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 spc="6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0435" y="1436275"/>
            <a:ext cx="4434668" cy="532525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85399" y="2171700"/>
            <a:ext cx="3524250" cy="261843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Statement/</a:t>
            </a:r>
            <a:br>
              <a:rPr lang="en-US" dirty="0"/>
            </a:br>
            <a:r>
              <a:rPr lang="en-US" dirty="0"/>
              <a:t>quote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17" y="5773180"/>
            <a:ext cx="845701" cy="7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337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S custom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88899" y="88900"/>
            <a:ext cx="8959057" cy="66791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2088000"/>
          <a:lstStyle>
            <a:lvl1pPr marL="0" indent="0" algn="ctr">
              <a:buNone/>
              <a:defRPr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Drag your image here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7144" y="-12621"/>
            <a:ext cx="9158288" cy="6871698"/>
            <a:chOff x="-9525" y="-12621"/>
            <a:chExt cx="12211050" cy="6871698"/>
          </a:xfrm>
        </p:grpSpPr>
        <p:sp>
          <p:nvSpPr>
            <p:cNvPr id="8" name="Rectangle 7"/>
            <p:cNvSpPr/>
            <p:nvPr/>
          </p:nvSpPr>
          <p:spPr>
            <a:xfrm>
              <a:off x="0" y="-11544"/>
              <a:ext cx="12192000" cy="9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769077"/>
              <a:ext cx="12192000" cy="9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3399053" y="3377984"/>
              <a:ext cx="6869544" cy="904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8720970" y="3377445"/>
              <a:ext cx="6870621" cy="904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588832"/>
            <a:ext cx="6858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30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1009650"/>
            <a:ext cx="6858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96334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8898" y="1436276"/>
            <a:ext cx="4442210" cy="53252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3" name="Rectangle 22"/>
          <p:cNvSpPr/>
          <p:nvPr userDrawn="1"/>
        </p:nvSpPr>
        <p:spPr>
          <a:xfrm rot="5400000">
            <a:off x="1834283" y="4050165"/>
            <a:ext cx="5467877" cy="599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92543" y="4918978"/>
            <a:ext cx="3524250" cy="4617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 spc="6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85399" y="2171700"/>
            <a:ext cx="3524250" cy="261843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Statement/</a:t>
            </a:r>
            <a:br>
              <a:rPr lang="en-US" dirty="0"/>
            </a:br>
            <a:r>
              <a:rPr lang="en-US" dirty="0"/>
              <a:t>quote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4620434" y="1436276"/>
            <a:ext cx="4434668" cy="5324888"/>
          </a:xfrm>
          <a:prstGeom prst="rect">
            <a:avLst/>
          </a:prstGeom>
        </p:spPr>
        <p:txBody>
          <a:bodyPr tIns="3168000"/>
          <a:lstStyle>
            <a:lvl1pPr marL="0" indent="0" algn="ctr">
              <a:buNone/>
              <a:defRPr sz="15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insert content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17" y="5773180"/>
            <a:ext cx="845701" cy="7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4315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8898" y="1436275"/>
            <a:ext cx="4442208" cy="532525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4620435" y="1436275"/>
            <a:ext cx="4434668" cy="53252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130015" y="2162629"/>
            <a:ext cx="352425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 spc="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289" y="5773180"/>
            <a:ext cx="845701" cy="7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1422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bloc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0435" y="1436275"/>
            <a:ext cx="4434668" cy="532525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88898" y="1436276"/>
            <a:ext cx="4442638" cy="53252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92543" y="2162629"/>
            <a:ext cx="352425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 spc="0" baseline="0">
                <a:solidFill>
                  <a:schemeClr val="tx1"/>
                </a:solidFill>
                <a:latin typeface="+mn-lt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715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5462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0434" y="1435100"/>
            <a:ext cx="4434665" cy="26797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84667" y="1435101"/>
            <a:ext cx="4446869" cy="532643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20434" y="4210051"/>
            <a:ext cx="2685162" cy="255148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94496" y="4210051"/>
            <a:ext cx="1660603" cy="255148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92543" y="2162629"/>
            <a:ext cx="352425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 spc="0" baseline="0">
                <a:solidFill>
                  <a:schemeClr val="tx1"/>
                </a:solidFill>
                <a:latin typeface="+mn-lt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715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8614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57">
          <p15:clr>
            <a:srgbClr val="FBAE40"/>
          </p15:clr>
        </p15:guide>
        <p15:guide id="3" pos="2903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620435" y="1436276"/>
            <a:ext cx="4434668" cy="53252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134387" y="2162629"/>
            <a:ext cx="352425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88898" y="1436276"/>
            <a:ext cx="4442638" cy="5324888"/>
          </a:xfrm>
          <a:prstGeom prst="rect">
            <a:avLst/>
          </a:prstGeom>
        </p:spPr>
        <p:txBody>
          <a:bodyPr tIns="3168000"/>
          <a:lstStyle>
            <a:lvl1pPr marL="0" indent="0" algn="ctr">
              <a:buNone/>
              <a:defRPr sz="15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insert content</a:t>
            </a:r>
            <a:endParaRPr lang="en-GB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559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88616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099810" y="1437277"/>
            <a:ext cx="5959749" cy="29081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375694" y="1765300"/>
            <a:ext cx="5444456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108750" y="4435477"/>
            <a:ext cx="2927979" cy="2326057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125628" y="4435477"/>
            <a:ext cx="2933931" cy="2326057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88898" y="3747639"/>
            <a:ext cx="2923563" cy="30138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3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66204" y="4130636"/>
            <a:ext cx="2386012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100817" y="1436201"/>
            <a:ext cx="2911644" cy="2221461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145502059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mont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88898" y="3747639"/>
            <a:ext cx="2923563" cy="30138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099810" y="1436200"/>
            <a:ext cx="2936919" cy="291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6124078" y="1435124"/>
            <a:ext cx="2923563" cy="291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3099810" y="4434401"/>
            <a:ext cx="5947831" cy="2327133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100817" y="1436201"/>
            <a:ext cx="2911644" cy="2221461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88898" y="88900"/>
            <a:ext cx="8970662" cy="12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375695" y="1765300"/>
            <a:ext cx="2386012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417252" y="1765299"/>
            <a:ext cx="2386012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66204" y="4130636"/>
            <a:ext cx="2386012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9867121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mont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88896" y="1437278"/>
            <a:ext cx="2934260" cy="261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3112053" y="1437278"/>
            <a:ext cx="2925904" cy="261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896" y="4122329"/>
            <a:ext cx="2928780" cy="2639205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112052" y="4130635"/>
            <a:ext cx="2925903" cy="2630898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6126854" y="4130635"/>
            <a:ext cx="2932705" cy="26308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88896" y="88900"/>
            <a:ext cx="8970663" cy="12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6126854" y="1437276"/>
            <a:ext cx="2932705" cy="2615202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36606" y="1765300"/>
            <a:ext cx="2356588" cy="19823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407534" y="4486275"/>
            <a:ext cx="2386012" cy="195582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3339663" y="1765300"/>
            <a:ext cx="2356588" cy="19823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6410387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ise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896" y="1437277"/>
            <a:ext cx="2930957" cy="2609834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108748" y="4138184"/>
            <a:ext cx="2930958" cy="2623349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128602" y="4136006"/>
            <a:ext cx="2926501" cy="2625528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3108750" y="1437276"/>
            <a:ext cx="2930956" cy="2609833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6128602" y="1437276"/>
            <a:ext cx="2926502" cy="2609833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88897" y="4138188"/>
            <a:ext cx="2930955" cy="2628878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88896" y="88900"/>
            <a:ext cx="8966207" cy="12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66204" y="4473576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Delete text box if not used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366204" y="1762733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Delete text box if not used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3377748" y="4473576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Delete text box if not used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3377748" y="1762733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Delete text box if not used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406698" y="4473576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Delete text box if not used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6406698" y="1762733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Delete text box if not used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03265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1155" y="1771651"/>
            <a:ext cx="4022102" cy="372968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0074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27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57">
          <p15:clr>
            <a:srgbClr val="FBAE40"/>
          </p15:clr>
        </p15:guide>
        <p15:guide id="3" pos="2903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" name="Rectangle 1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277" y="5366608"/>
              <a:ext cx="1072823" cy="942921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385447">
            <a:off x="4935738" y="4442902"/>
            <a:ext cx="622961" cy="940549"/>
          </a:xfrm>
          <a:prstGeom prst="rect">
            <a:avLst/>
          </a:prstGeom>
        </p:spPr>
      </p:pic>
      <p:sp>
        <p:nvSpPr>
          <p:cNvPr id="16" name="Subtitle 2"/>
          <p:cNvSpPr txBox="1">
            <a:spLocks/>
          </p:cNvSpPr>
          <p:nvPr userDrawn="1"/>
        </p:nvSpPr>
        <p:spPr>
          <a:xfrm>
            <a:off x="5813435" y="4467732"/>
            <a:ext cx="1580796" cy="10052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 spc="11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GB" sz="800" spc="0" dirty="0">
                <a:solidFill>
                  <a:schemeClr val="tx1"/>
                </a:solidFill>
              </a:rPr>
              <a:t>Copy and paste</a:t>
            </a:r>
            <a:r>
              <a:rPr lang="en-GB" sz="800" spc="0" baseline="0" dirty="0">
                <a:solidFill>
                  <a:schemeClr val="tx1"/>
                </a:solidFill>
              </a:rPr>
              <a:t> this logo onto your customised title slide</a:t>
            </a:r>
            <a:endParaRPr lang="en-GB" sz="800" spc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93889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98336" y="1771651"/>
            <a:ext cx="8144921" cy="37296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98257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1155" y="1771651"/>
            <a:ext cx="4022102" cy="37296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98336" y="1771651"/>
            <a:ext cx="4022102" cy="37296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6555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0074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4625579" y="1770824"/>
            <a:ext cx="3996928" cy="3745739"/>
          </a:xfrm>
          <a:prstGeom prst="rect">
            <a:avLst/>
          </a:prstGeom>
        </p:spPr>
        <p:txBody>
          <a:bodyPr tIns="2304000"/>
          <a:lstStyle>
            <a:lvl1pPr marL="0" indent="0" algn="ctr">
              <a:buNone/>
              <a:defRPr sz="135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>
                <a:solidFill>
                  <a:schemeClr val="bg2"/>
                </a:solidFill>
              </a:defRPr>
            </a:lvl2pPr>
            <a:lvl3pPr marL="685800" indent="0" algn="ctr">
              <a:buNone/>
              <a:defRPr>
                <a:solidFill>
                  <a:schemeClr val="bg2"/>
                </a:solidFill>
              </a:defRPr>
            </a:lvl3pPr>
            <a:lvl4pPr marL="1028700" indent="0" algn="ctr">
              <a:buNone/>
              <a:defRPr>
                <a:solidFill>
                  <a:schemeClr val="bg2"/>
                </a:solidFill>
              </a:defRPr>
            </a:lvl4pPr>
            <a:lvl5pPr marL="1371600" indent="0" algn="ctr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insert content</a:t>
            </a: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037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75">
          <p15:clr>
            <a:srgbClr val="FBAE40"/>
          </p15:clr>
        </p15:guide>
        <p15:guide id="2" pos="2914">
          <p15:clr>
            <a:srgbClr val="FBAE40"/>
          </p15:clr>
        </p15:guide>
        <p15:guide id="3" pos="5432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0074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1461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0074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62115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45214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500743" y="1771650"/>
            <a:ext cx="8142514" cy="3740151"/>
          </a:xfrm>
          <a:prstGeom prst="rect">
            <a:avLst/>
          </a:prstGeom>
        </p:spPr>
        <p:txBody>
          <a:bodyPr wrap="square" numCol="3" spcCol="14400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60714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500743" y="1771650"/>
            <a:ext cx="8142514" cy="3740151"/>
          </a:xfrm>
          <a:prstGeom prst="rect">
            <a:avLst/>
          </a:prstGeom>
        </p:spPr>
        <p:txBody>
          <a:bodyPr wrap="square" numCol="1" spcCol="14400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9878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51679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53240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photo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8898" y="1436276"/>
            <a:ext cx="4442208" cy="53252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92543" y="4918978"/>
            <a:ext cx="3524250" cy="4617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 spc="6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0435" y="1436275"/>
            <a:ext cx="4434668" cy="532525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85399" y="2171700"/>
            <a:ext cx="3524250" cy="261843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Statement/</a:t>
            </a:r>
            <a:br>
              <a:rPr lang="en-US" dirty="0"/>
            </a:br>
            <a:r>
              <a:rPr lang="en-US" dirty="0"/>
              <a:t>quote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17" y="5773180"/>
            <a:ext cx="845701" cy="7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831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S aer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890"/>
          <a:stretch/>
        </p:blipFill>
        <p:spPr>
          <a:xfrm>
            <a:off x="19050" y="0"/>
            <a:ext cx="9172575" cy="6858000"/>
          </a:xfrm>
          <a:prstGeom prst="rect">
            <a:avLst/>
          </a:prstGeom>
        </p:spPr>
      </p:pic>
      <p:grpSp>
        <p:nvGrpSpPr>
          <p:cNvPr id="23" name="Group 22"/>
          <p:cNvGrpSpPr/>
          <p:nvPr userDrawn="1"/>
        </p:nvGrpSpPr>
        <p:grpSpPr>
          <a:xfrm>
            <a:off x="-7145" y="-84667"/>
            <a:ext cx="9265445" cy="7027334"/>
            <a:chOff x="-9526" y="-84667"/>
            <a:chExt cx="12353925" cy="7027334"/>
          </a:xfrm>
        </p:grpSpPr>
        <p:sp>
          <p:nvSpPr>
            <p:cNvPr id="24" name="Rectangle 23"/>
            <p:cNvSpPr/>
            <p:nvPr/>
          </p:nvSpPr>
          <p:spPr>
            <a:xfrm>
              <a:off x="-9526" y="-84667"/>
              <a:ext cx="12192000" cy="1735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9525" y="6769077"/>
              <a:ext cx="12192000" cy="1735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6" name="Rectangle 25"/>
            <p:cNvSpPr/>
            <p:nvPr/>
          </p:nvSpPr>
          <p:spPr>
            <a:xfrm rot="5400000">
              <a:off x="-3380268" y="3359199"/>
              <a:ext cx="6869544" cy="1280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7" name="Rectangle 26"/>
            <p:cNvSpPr/>
            <p:nvPr/>
          </p:nvSpPr>
          <p:spPr>
            <a:xfrm rot="5400000">
              <a:off x="8773622" y="3287224"/>
              <a:ext cx="6870621" cy="2709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5366608"/>
            <a:ext cx="1072823" cy="942921"/>
          </a:xfrm>
          <a:prstGeom prst="rect">
            <a:avLst/>
          </a:prstGeom>
        </p:spPr>
      </p:pic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588832"/>
            <a:ext cx="6858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32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1009650"/>
            <a:ext cx="6858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914710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8898" y="1436276"/>
            <a:ext cx="4442210" cy="53252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3" name="Rectangle 22"/>
          <p:cNvSpPr/>
          <p:nvPr userDrawn="1"/>
        </p:nvSpPr>
        <p:spPr>
          <a:xfrm rot="5400000">
            <a:off x="1834283" y="4050165"/>
            <a:ext cx="5467877" cy="599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92543" y="4918978"/>
            <a:ext cx="3524250" cy="4617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 spc="6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85399" y="2171700"/>
            <a:ext cx="3524250" cy="261843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Statement/</a:t>
            </a:r>
            <a:br>
              <a:rPr lang="en-US" dirty="0"/>
            </a:br>
            <a:r>
              <a:rPr lang="en-US" dirty="0"/>
              <a:t>quote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4620434" y="1436276"/>
            <a:ext cx="4434668" cy="5324888"/>
          </a:xfrm>
          <a:prstGeom prst="rect">
            <a:avLst/>
          </a:prstGeom>
        </p:spPr>
        <p:txBody>
          <a:bodyPr tIns="3168000"/>
          <a:lstStyle>
            <a:lvl1pPr marL="0" indent="0" algn="ctr">
              <a:buNone/>
              <a:defRPr sz="15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insert content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17" y="5773180"/>
            <a:ext cx="845701" cy="7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77636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8898" y="1436275"/>
            <a:ext cx="4442208" cy="532525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4620435" y="1436275"/>
            <a:ext cx="4434668" cy="53252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130015" y="2162629"/>
            <a:ext cx="352425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50" spc="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289" y="5773180"/>
            <a:ext cx="845701" cy="7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979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bloc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0435" y="1436275"/>
            <a:ext cx="4434668" cy="532525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88898" y="1436276"/>
            <a:ext cx="4442638" cy="53252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92543" y="2162629"/>
            <a:ext cx="352425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 spc="0" baseline="0">
                <a:solidFill>
                  <a:schemeClr val="tx1"/>
                </a:solidFill>
                <a:latin typeface="+mn-lt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715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1587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0434" y="1435100"/>
            <a:ext cx="4434665" cy="26797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88898" y="1435101"/>
            <a:ext cx="4442638" cy="532643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20434" y="4210051"/>
            <a:ext cx="2685162" cy="255148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94496" y="4210051"/>
            <a:ext cx="1660603" cy="255148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92543" y="2162629"/>
            <a:ext cx="352425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 spc="0" baseline="0">
                <a:solidFill>
                  <a:schemeClr val="tx1"/>
                </a:solidFill>
                <a:latin typeface="+mn-lt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715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4525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57">
          <p15:clr>
            <a:srgbClr val="FBAE40"/>
          </p15:clr>
        </p15:guide>
        <p15:guide id="3" pos="2903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620435" y="1436276"/>
            <a:ext cx="4434668" cy="53252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134387" y="2162629"/>
            <a:ext cx="352425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88898" y="1436276"/>
            <a:ext cx="4442638" cy="5324888"/>
          </a:xfrm>
          <a:prstGeom prst="rect">
            <a:avLst/>
          </a:prstGeom>
        </p:spPr>
        <p:txBody>
          <a:bodyPr tIns="3168000"/>
          <a:lstStyle>
            <a:lvl1pPr marL="0" indent="0" algn="ctr">
              <a:buNone/>
              <a:defRPr sz="15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insert content</a:t>
            </a:r>
            <a:endParaRPr lang="en-GB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559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81525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099810" y="1437277"/>
            <a:ext cx="5959749" cy="29081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375694" y="1765300"/>
            <a:ext cx="5444456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108750" y="4435477"/>
            <a:ext cx="2927979" cy="2326057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125628" y="4435477"/>
            <a:ext cx="2933931" cy="2326057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88898" y="3747639"/>
            <a:ext cx="2923563" cy="30138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3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66204" y="4130636"/>
            <a:ext cx="2386012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100817" y="1436201"/>
            <a:ext cx="2911644" cy="2221461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172777153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mont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88898" y="3747639"/>
            <a:ext cx="2923563" cy="30138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099810" y="1436200"/>
            <a:ext cx="2936919" cy="291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6124078" y="1435124"/>
            <a:ext cx="2923563" cy="291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3099810" y="4434401"/>
            <a:ext cx="5947831" cy="2327133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100817" y="1436201"/>
            <a:ext cx="2911644" cy="2221461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88898" y="88900"/>
            <a:ext cx="8970662" cy="125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375695" y="1765300"/>
            <a:ext cx="2386012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417252" y="1765299"/>
            <a:ext cx="2386012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66204" y="4130636"/>
            <a:ext cx="2386012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83930572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mont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88896" y="1437278"/>
            <a:ext cx="2934260" cy="261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3112053" y="1437278"/>
            <a:ext cx="2925904" cy="261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896" y="4122329"/>
            <a:ext cx="2928780" cy="2639205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112052" y="4130635"/>
            <a:ext cx="2925903" cy="2630898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6126854" y="4130635"/>
            <a:ext cx="2932705" cy="26308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88896" y="88900"/>
            <a:ext cx="8970663" cy="125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6126854" y="1437276"/>
            <a:ext cx="2932705" cy="2615202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36606" y="1765300"/>
            <a:ext cx="2356588" cy="19823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407534" y="4486275"/>
            <a:ext cx="2386012" cy="195582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3339663" y="1765300"/>
            <a:ext cx="2356588" cy="19823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26644639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ise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896" y="1437277"/>
            <a:ext cx="2930957" cy="2609834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108748" y="4138184"/>
            <a:ext cx="2930958" cy="2623349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128602" y="4136006"/>
            <a:ext cx="2926501" cy="2625528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3108750" y="1437276"/>
            <a:ext cx="2930956" cy="2609833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6128602" y="1437276"/>
            <a:ext cx="2926502" cy="2609833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88897" y="4138188"/>
            <a:ext cx="2930955" cy="2628878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88896" y="88900"/>
            <a:ext cx="8966207" cy="125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66204" y="4473576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Delete text box if not used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366204" y="1762733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Delete text box if not used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3377748" y="4473576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Delete text box if not used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3377748" y="1762733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Delete text box if not used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406698" y="4473576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Delete text box if not used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6406698" y="1762733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Delete text box if not used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600247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1155" y="1771651"/>
            <a:ext cx="4022102" cy="372968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0074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073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57">
          <p15:clr>
            <a:srgbClr val="FBAE40"/>
          </p15:clr>
        </p15:guide>
        <p15:guide id="3" pos="2903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oS aer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2" r="11718"/>
          <a:stretch/>
        </p:blipFill>
        <p:spPr>
          <a:xfrm>
            <a:off x="-1" y="0"/>
            <a:ext cx="9096375" cy="6858000"/>
          </a:xfrm>
          <a:prstGeom prst="rect">
            <a:avLst/>
          </a:prstGeom>
        </p:spPr>
      </p:pic>
      <p:grpSp>
        <p:nvGrpSpPr>
          <p:cNvPr id="28" name="Group 27"/>
          <p:cNvGrpSpPr/>
          <p:nvPr userDrawn="1"/>
        </p:nvGrpSpPr>
        <p:grpSpPr>
          <a:xfrm>
            <a:off x="-7145" y="-84666"/>
            <a:ext cx="9255919" cy="7027333"/>
            <a:chOff x="-9526" y="-84666"/>
            <a:chExt cx="12341224" cy="7027333"/>
          </a:xfrm>
        </p:grpSpPr>
        <p:sp>
          <p:nvSpPr>
            <p:cNvPr id="29" name="Rectangle 28"/>
            <p:cNvSpPr/>
            <p:nvPr/>
          </p:nvSpPr>
          <p:spPr>
            <a:xfrm>
              <a:off x="-9526" y="-84666"/>
              <a:ext cx="12192000" cy="173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525" y="6769077"/>
              <a:ext cx="12192000" cy="1735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31" name="Rectangle 30"/>
            <p:cNvSpPr/>
            <p:nvPr/>
          </p:nvSpPr>
          <p:spPr>
            <a:xfrm rot="5400000">
              <a:off x="-3380268" y="3359199"/>
              <a:ext cx="6869544" cy="1280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32" name="Rectangle 31"/>
            <p:cNvSpPr/>
            <p:nvPr/>
          </p:nvSpPr>
          <p:spPr>
            <a:xfrm rot="5400000">
              <a:off x="8767271" y="3293574"/>
              <a:ext cx="6870621" cy="258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5366608"/>
            <a:ext cx="1072823" cy="942921"/>
          </a:xfrm>
          <a:prstGeom prst="rect">
            <a:avLst/>
          </a:prstGeom>
        </p:spPr>
      </p:pic>
      <p:sp>
        <p:nvSpPr>
          <p:cNvPr id="3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588832"/>
            <a:ext cx="6858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37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1009650"/>
            <a:ext cx="6858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327776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98336" y="1771651"/>
            <a:ext cx="8144921" cy="37296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34294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1155" y="1771651"/>
            <a:ext cx="4022102" cy="37296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98336" y="1771651"/>
            <a:ext cx="4022102" cy="37296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18004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0074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4625579" y="1770824"/>
            <a:ext cx="3996928" cy="3745739"/>
          </a:xfrm>
          <a:prstGeom prst="rect">
            <a:avLst/>
          </a:prstGeom>
        </p:spPr>
        <p:txBody>
          <a:bodyPr tIns="2304000"/>
          <a:lstStyle>
            <a:lvl1pPr marL="0" indent="0" algn="ctr">
              <a:buNone/>
              <a:defRPr sz="135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>
                <a:solidFill>
                  <a:schemeClr val="bg2"/>
                </a:solidFill>
              </a:defRPr>
            </a:lvl2pPr>
            <a:lvl3pPr marL="685800" indent="0" algn="ctr">
              <a:buNone/>
              <a:defRPr>
                <a:solidFill>
                  <a:schemeClr val="bg2"/>
                </a:solidFill>
              </a:defRPr>
            </a:lvl3pPr>
            <a:lvl4pPr marL="1028700" indent="0" algn="ctr">
              <a:buNone/>
              <a:defRPr>
                <a:solidFill>
                  <a:schemeClr val="bg2"/>
                </a:solidFill>
              </a:defRPr>
            </a:lvl4pPr>
            <a:lvl5pPr marL="1371600" indent="0" algn="ctr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insert content</a:t>
            </a: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605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75">
          <p15:clr>
            <a:srgbClr val="FBAE40"/>
          </p15:clr>
        </p15:guide>
        <p15:guide id="2" pos="2914">
          <p15:clr>
            <a:srgbClr val="FBAE40"/>
          </p15:clr>
        </p15:guide>
        <p15:guide id="3" pos="5432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0074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72956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0074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62115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57909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500743" y="1771650"/>
            <a:ext cx="8142514" cy="3740151"/>
          </a:xfrm>
          <a:prstGeom prst="rect">
            <a:avLst/>
          </a:prstGeom>
        </p:spPr>
        <p:txBody>
          <a:bodyPr wrap="square" numCol="3" spcCol="14400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37648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500743" y="1771650"/>
            <a:ext cx="8142514" cy="3740151"/>
          </a:xfrm>
          <a:prstGeom prst="rect">
            <a:avLst/>
          </a:prstGeom>
        </p:spPr>
        <p:txBody>
          <a:bodyPr wrap="square" numCol="1" spcCol="144000">
            <a:normAutofit/>
          </a:bodyPr>
          <a:lstStyle>
            <a:lvl1pPr marL="342900" indent="-342900">
              <a:lnSpc>
                <a:spcPct val="110000"/>
              </a:lnSpc>
              <a:buFont typeface="Arial" panose="020B0604020202020204" pitchFamily="34" charset="0"/>
              <a:buChar char="•"/>
              <a:defRPr sz="2400"/>
            </a:lvl1pPr>
            <a:lvl2pPr marL="685800" indent="-342900">
              <a:buFont typeface="Courier New" panose="02070309020205020404" pitchFamily="49" charset="0"/>
              <a:buChar char="o"/>
              <a:defRPr sz="2000" i="0"/>
            </a:lvl2pPr>
            <a:lvl3pPr marL="1028700" indent="-342900">
              <a:buFont typeface="Wingdings" panose="05000000000000000000" pitchFamily="2" charset="2"/>
              <a:buChar char="§"/>
              <a:defRPr sz="18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sz="2400" dirty="0">
              <a:effectLst/>
              <a:latin typeface="Arial" panose="020B0604020202020204" pitchFamily="34" charset="0"/>
            </a:endParaRPr>
          </a:p>
          <a:p>
            <a:pPr lvl="1"/>
            <a:endParaRPr lang="en-GB" sz="2000" dirty="0">
              <a:effectLst/>
              <a:latin typeface="Arial" panose="020B0604020202020204" pitchFamily="34" charset="0"/>
            </a:endParaRPr>
          </a:p>
          <a:p>
            <a:pPr lvl="2"/>
            <a:endParaRPr lang="en-GB" sz="2000" dirty="0">
              <a:effectLst/>
              <a:latin typeface="Arial" panose="020B0604020202020204" pitchFamily="34" charset="0"/>
            </a:endParaRP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32895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50384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-7144" y="-12621"/>
            <a:ext cx="9158288" cy="6871698"/>
            <a:chOff x="-9525" y="-12621"/>
            <a:chExt cx="12211050" cy="6871698"/>
          </a:xfrm>
        </p:grpSpPr>
        <p:sp>
          <p:nvSpPr>
            <p:cNvPr id="8" name="Rectangle 7"/>
            <p:cNvSpPr/>
            <p:nvPr/>
          </p:nvSpPr>
          <p:spPr>
            <a:xfrm>
              <a:off x="0" y="-11544"/>
              <a:ext cx="12192000" cy="9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769077"/>
              <a:ext cx="12192000" cy="9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3399053" y="3377984"/>
              <a:ext cx="6869544" cy="904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8720970" y="3377445"/>
              <a:ext cx="6870621" cy="904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05336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photo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8898" y="1436276"/>
            <a:ext cx="4442208" cy="532525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92543" y="4918978"/>
            <a:ext cx="3524250" cy="4617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 spc="6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0435" y="1436275"/>
            <a:ext cx="4434668" cy="532525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85399" y="2171700"/>
            <a:ext cx="3524250" cy="261843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Statement/</a:t>
            </a:r>
            <a:br>
              <a:rPr lang="en-US" dirty="0"/>
            </a:br>
            <a:r>
              <a:rPr lang="en-US" dirty="0"/>
              <a:t>quote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17" y="5773180"/>
            <a:ext cx="845701" cy="7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67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32.xml"/><Relationship Id="rId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1.xml"/><Relationship Id="rId21" Type="http://schemas.openxmlformats.org/officeDocument/2006/relationships/theme" Target="../theme/theme5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1.xml"/><Relationship Id="rId21" Type="http://schemas.openxmlformats.org/officeDocument/2006/relationships/theme" Target="../theme/theme6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slideLayout" Target="../slideLayouts/slideLayout68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1.xml"/><Relationship Id="rId21" Type="http://schemas.openxmlformats.org/officeDocument/2006/relationships/theme" Target="../theme/theme7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slideLayout" Target="../slideLayouts/slideLayout88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7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18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91.xml"/><Relationship Id="rId21" Type="http://schemas.openxmlformats.org/officeDocument/2006/relationships/theme" Target="../theme/theme8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17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0.xml"/><Relationship Id="rId16" Type="http://schemas.openxmlformats.org/officeDocument/2006/relationships/slideLayout" Target="../slideLayouts/slideLayout104.xml"/><Relationship Id="rId20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98.xml"/><Relationship Id="rId19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Layout" Target="../slideLayouts/slideLayout10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21.xml"/><Relationship Id="rId18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11.xml"/><Relationship Id="rId21" Type="http://schemas.openxmlformats.org/officeDocument/2006/relationships/theme" Target="../theme/theme9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17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10.xml"/><Relationship Id="rId16" Type="http://schemas.openxmlformats.org/officeDocument/2006/relationships/slideLayout" Target="../slideLayouts/slideLayout124.xml"/><Relationship Id="rId20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18.xml"/><Relationship Id="rId19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8135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95" r:id="rId2"/>
    <p:sldLayoutId id="2147483717" r:id="rId3"/>
    <p:sldLayoutId id="2147483718" r:id="rId4"/>
    <p:sldLayoutId id="2147483719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6086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85" r:id="rId7"/>
    <p:sldLayoutId id="2147484086" r:id="rId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0131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4058" r:id="rId2"/>
    <p:sldLayoutId id="2147483726" r:id="rId3"/>
    <p:sldLayoutId id="2147483879" r:id="rId4"/>
    <p:sldLayoutId id="2147483698" r:id="rId5"/>
    <p:sldLayoutId id="2147483884" r:id="rId6"/>
    <p:sldLayoutId id="2147483728" r:id="rId7"/>
    <p:sldLayoutId id="2147483882" r:id="rId8"/>
    <p:sldLayoutId id="2147484063" r:id="rId9"/>
    <p:sldLayoutId id="2147484064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4757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51" r:id="rId3"/>
    <p:sldLayoutId id="2147483752" r:id="rId4"/>
    <p:sldLayoutId id="2147483753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983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4059" r:id="rId2"/>
    <p:sldLayoutId id="2147483749" r:id="rId3"/>
    <p:sldLayoutId id="2147483880" r:id="rId4"/>
    <p:sldLayoutId id="2147483750" r:id="rId5"/>
    <p:sldLayoutId id="2147483883" r:id="rId6"/>
    <p:sldLayoutId id="2147483786" r:id="rId7"/>
    <p:sldLayoutId id="2147483881" r:id="rId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292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890" r:id="rId2"/>
    <p:sldLayoutId id="2147483889" r:id="rId3"/>
    <p:sldLayoutId id="2147483791" r:id="rId4"/>
    <p:sldLayoutId id="2147483793" r:id="rId5"/>
    <p:sldLayoutId id="2147483794" r:id="rId6"/>
    <p:sldLayoutId id="2147483795" r:id="rId7"/>
    <p:sldLayoutId id="2147483796" r:id="rId8"/>
    <p:sldLayoutId id="2147483895" r:id="rId9"/>
    <p:sldLayoutId id="2147483901" r:id="rId10"/>
    <p:sldLayoutId id="2147483805" r:id="rId11"/>
    <p:sldLayoutId id="2147483973" r:id="rId12"/>
    <p:sldLayoutId id="2147483959" r:id="rId13"/>
    <p:sldLayoutId id="2147483960" r:id="rId14"/>
    <p:sldLayoutId id="2147483961" r:id="rId15"/>
    <p:sldLayoutId id="2147483962" r:id="rId16"/>
    <p:sldLayoutId id="2147483963" r:id="rId17"/>
    <p:sldLayoutId id="2147483964" r:id="rId18"/>
    <p:sldLayoutId id="2147483965" r:id="rId19"/>
    <p:sldLayoutId id="2147483966" r:id="rId2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922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  <p:sldLayoutId id="2147483986" r:id="rId12"/>
    <p:sldLayoutId id="2147483987" r:id="rId13"/>
    <p:sldLayoutId id="2147483988" r:id="rId14"/>
    <p:sldLayoutId id="2147483989" r:id="rId15"/>
    <p:sldLayoutId id="2147483990" r:id="rId16"/>
    <p:sldLayoutId id="2147483991" r:id="rId17"/>
    <p:sldLayoutId id="2147483992" r:id="rId18"/>
    <p:sldLayoutId id="2147483993" r:id="rId19"/>
    <p:sldLayoutId id="2147483994" r:id="rId2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8640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  <p:sldLayoutId id="2147484007" r:id="rId12"/>
    <p:sldLayoutId id="2147484008" r:id="rId13"/>
    <p:sldLayoutId id="2147484009" r:id="rId14"/>
    <p:sldLayoutId id="2147484010" r:id="rId15"/>
    <p:sldLayoutId id="2147484011" r:id="rId16"/>
    <p:sldLayoutId id="2147484012" r:id="rId17"/>
    <p:sldLayoutId id="2147484013" r:id="rId18"/>
    <p:sldLayoutId id="2147484014" r:id="rId19"/>
    <p:sldLayoutId id="2147484015" r:id="rId2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1418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9421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  <p:sldLayoutId id="2147484049" r:id="rId12"/>
    <p:sldLayoutId id="2147484050" r:id="rId13"/>
    <p:sldLayoutId id="2147484051" r:id="rId14"/>
    <p:sldLayoutId id="2147484052" r:id="rId15"/>
    <p:sldLayoutId id="2147484053" r:id="rId16"/>
    <p:sldLayoutId id="2147484054" r:id="rId17"/>
    <p:sldLayoutId id="2147484055" r:id="rId18"/>
    <p:sldLayoutId id="2147484056" r:id="rId19"/>
    <p:sldLayoutId id="2147484057" r:id="rId2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D1FF5CD-2AD5-4E2B-91A5-5BD1656B0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en-US">
              <a:ea typeface="ＭＳ Ｐゴシック" panose="020B0600070205080204" pitchFamily="34" charset="-128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A97B563C-4C31-4EB1-9AC4-45BBDF229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en-US">
              <a:ea typeface="ＭＳ Ｐゴシック" panose="020B0600070205080204" pitchFamily="34" charset="-128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EF0812C-9CDD-457A-ABEE-BBD8958EB824}"/>
              </a:ext>
            </a:extLst>
          </p:cNvPr>
          <p:cNvGraphicFramePr/>
          <p:nvPr/>
        </p:nvGraphicFramePr>
        <p:xfrm>
          <a:off x="652910" y="1412776"/>
          <a:ext cx="756084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221" name="Picture 4">
            <a:extLst>
              <a:ext uri="{FF2B5EF4-FFF2-40B4-BE49-F238E27FC236}">
                <a16:creationId xmlns:a16="http://schemas.microsoft.com/office/drawing/2014/main" id="{00DC6B0A-3AB4-4A84-95FC-4C220BBFD3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132138"/>
            <a:ext cx="76200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4235660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165493-7BD1-4AE0-8709-EDC4CF458C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3E165493-7BD1-4AE0-8709-EDC4CF458C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3E165493-7BD1-4AE0-8709-EDC4CF458C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653402-7A38-4B3B-8267-FE67401311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69653402-7A38-4B3B-8267-FE67401311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69653402-7A38-4B3B-8267-FE67401311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E8EB64-E12B-4A1A-A8DC-6A8E5523A7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80E8EB64-E12B-4A1A-A8DC-6A8E5523A7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80E8EB64-E12B-4A1A-A8DC-6A8E5523A7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F4D325-492F-4DD4-B5B5-496194AE12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AEF4D325-492F-4DD4-B5B5-496194AE12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AEF4D325-492F-4DD4-B5B5-496194AE12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31865" y="101600"/>
            <a:ext cx="8789898" cy="6527800"/>
            <a:chOff x="174715" y="238125"/>
            <a:chExt cx="8789898" cy="65278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ED7FC3B-38B1-4383-96F1-B6CCDF71BB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25" y="238125"/>
              <a:ext cx="8713788" cy="5494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0DA7363-57CA-4A19-B70E-856F24A553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288" y="5805488"/>
              <a:ext cx="8280400" cy="960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148363" y="3891517"/>
              <a:ext cx="60305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200" b="1" dirty="0"/>
                <a:t>Nadia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491617" y="1524001"/>
              <a:ext cx="68640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200" b="1" dirty="0"/>
                <a:t>Amaya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92285" y="825797"/>
              <a:ext cx="47641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200" b="1" dirty="0"/>
                <a:t>Rio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73226" y="326066"/>
              <a:ext cx="64633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200" b="1" dirty="0" err="1"/>
                <a:t>Kalani</a:t>
              </a:r>
              <a:endParaRPr lang="en-GB" sz="12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4715" y="2985294"/>
              <a:ext cx="44114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200" b="1" dirty="0"/>
                <a:t>Kiri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419557" y="3388242"/>
              <a:ext cx="61266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200" b="1" dirty="0"/>
                <a:t>Rahul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802426" y="4823638"/>
              <a:ext cx="57560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200" b="1" dirty="0"/>
                <a:t>Tanis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403823" y="808353"/>
              <a:ext cx="44114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200" b="1" dirty="0"/>
                <a:t>Mei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0825" y="4546639"/>
              <a:ext cx="54829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 b="1" dirty="0"/>
                <a:t>Kai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7107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674691" y="1143515"/>
            <a:ext cx="5521569" cy="4510454"/>
            <a:chOff x="2686554" y="1310910"/>
            <a:chExt cx="2548993" cy="2298138"/>
          </a:xfrm>
          <a:solidFill>
            <a:schemeClr val="bg1"/>
          </a:solidFill>
        </p:grpSpPr>
        <p:sp>
          <p:nvSpPr>
            <p:cNvPr id="2" name="Pie 1"/>
            <p:cNvSpPr/>
            <p:nvPr/>
          </p:nvSpPr>
          <p:spPr>
            <a:xfrm>
              <a:off x="2686556" y="1310910"/>
              <a:ext cx="2548991" cy="2298138"/>
            </a:xfrm>
            <a:prstGeom prst="pie">
              <a:avLst>
                <a:gd name="adj1" fmla="val 0"/>
                <a:gd name="adj2" fmla="val 5400003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" name="Pie 3"/>
            <p:cNvSpPr/>
            <p:nvPr/>
          </p:nvSpPr>
          <p:spPr>
            <a:xfrm flipH="1">
              <a:off x="2686555" y="1310910"/>
              <a:ext cx="2548991" cy="2298138"/>
            </a:xfrm>
            <a:prstGeom prst="pie">
              <a:avLst>
                <a:gd name="adj1" fmla="val 0"/>
                <a:gd name="adj2" fmla="val 5400003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" name="Pie 6"/>
            <p:cNvSpPr/>
            <p:nvPr/>
          </p:nvSpPr>
          <p:spPr>
            <a:xfrm flipH="1" flipV="1">
              <a:off x="2686554" y="1310910"/>
              <a:ext cx="2548991" cy="2298138"/>
            </a:xfrm>
            <a:prstGeom prst="pie">
              <a:avLst>
                <a:gd name="adj1" fmla="val 0"/>
                <a:gd name="adj2" fmla="val 5429571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" name="Pie 7"/>
            <p:cNvSpPr/>
            <p:nvPr/>
          </p:nvSpPr>
          <p:spPr>
            <a:xfrm flipV="1">
              <a:off x="2686555" y="1310910"/>
              <a:ext cx="2548991" cy="2298138"/>
            </a:xfrm>
            <a:prstGeom prst="pie">
              <a:avLst>
                <a:gd name="adj1" fmla="val 0"/>
                <a:gd name="adj2" fmla="val 5400003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13" name="Pie 12"/>
          <p:cNvSpPr/>
          <p:nvPr/>
        </p:nvSpPr>
        <p:spPr>
          <a:xfrm>
            <a:off x="2276475" y="1726250"/>
            <a:ext cx="4310063" cy="3390900"/>
          </a:xfrm>
          <a:prstGeom prst="pie">
            <a:avLst>
              <a:gd name="adj1" fmla="val 2709235"/>
              <a:gd name="adj2" fmla="val 8254246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Pie 13"/>
          <p:cNvSpPr/>
          <p:nvPr/>
        </p:nvSpPr>
        <p:spPr>
          <a:xfrm flipH="1">
            <a:off x="2276475" y="1726250"/>
            <a:ext cx="4310063" cy="3390900"/>
          </a:xfrm>
          <a:prstGeom prst="pie">
            <a:avLst>
              <a:gd name="adj1" fmla="val 18795707"/>
              <a:gd name="adj2" fmla="val 2553178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Pie 14"/>
          <p:cNvSpPr/>
          <p:nvPr/>
        </p:nvSpPr>
        <p:spPr>
          <a:xfrm flipH="1" flipV="1">
            <a:off x="2276475" y="1726250"/>
            <a:ext cx="4310063" cy="3390900"/>
          </a:xfrm>
          <a:prstGeom prst="pie">
            <a:avLst>
              <a:gd name="adj1" fmla="val 2763851"/>
              <a:gd name="adj2" fmla="val 8807931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Pie 15"/>
          <p:cNvSpPr/>
          <p:nvPr/>
        </p:nvSpPr>
        <p:spPr>
          <a:xfrm flipV="1">
            <a:off x="2276475" y="1726250"/>
            <a:ext cx="4310063" cy="3390900"/>
          </a:xfrm>
          <a:prstGeom prst="pie">
            <a:avLst>
              <a:gd name="adj1" fmla="val 18803579"/>
              <a:gd name="adj2" fmla="val 2026988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958367" y="2296263"/>
            <a:ext cx="2943600" cy="2257058"/>
            <a:chOff x="6702037" y="3908560"/>
            <a:chExt cx="2548992" cy="2298138"/>
          </a:xfrm>
          <a:solidFill>
            <a:schemeClr val="bg1">
              <a:lumMod val="75000"/>
            </a:schemeClr>
          </a:solidFill>
        </p:grpSpPr>
        <p:sp>
          <p:nvSpPr>
            <p:cNvPr id="18" name="Pie 17"/>
            <p:cNvSpPr/>
            <p:nvPr/>
          </p:nvSpPr>
          <p:spPr>
            <a:xfrm flipH="1">
              <a:off x="6702038" y="3908560"/>
              <a:ext cx="2548991" cy="2298138"/>
            </a:xfrm>
            <a:prstGeom prst="pie">
              <a:avLst>
                <a:gd name="adj1" fmla="val 21084124"/>
                <a:gd name="adj2" fmla="val 9986092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Pie 18"/>
            <p:cNvSpPr/>
            <p:nvPr/>
          </p:nvSpPr>
          <p:spPr>
            <a:xfrm flipH="1" flipV="1">
              <a:off x="6702037" y="3908560"/>
              <a:ext cx="2548991" cy="2298138"/>
            </a:xfrm>
            <a:prstGeom prst="pie">
              <a:avLst>
                <a:gd name="adj1" fmla="val 20590216"/>
                <a:gd name="adj2" fmla="val 5025237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Pie 19"/>
            <p:cNvSpPr/>
            <p:nvPr/>
          </p:nvSpPr>
          <p:spPr>
            <a:xfrm flipV="1">
              <a:off x="6702038" y="3908560"/>
              <a:ext cx="2548991" cy="2298138"/>
            </a:xfrm>
            <a:prstGeom prst="pie">
              <a:avLst>
                <a:gd name="adj1" fmla="val 20771393"/>
                <a:gd name="adj2" fmla="val 5755518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 rot="2136738">
            <a:off x="5143218" y="1871750"/>
            <a:ext cx="1383257" cy="782990"/>
          </a:xfrm>
          <a:prstGeom prst="rect">
            <a:avLst/>
          </a:prstGeom>
          <a:noFill/>
        </p:spPr>
        <p:txBody>
          <a:bodyPr spcFirstLastPara="1">
            <a:prstTxWarp prst="textArchUp">
              <a:avLst>
                <a:gd name="adj" fmla="val 11045560"/>
              </a:avLst>
            </a:prstTxWarp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 eaLnBrk="1" hangingPunct="1">
              <a:defRPr/>
            </a:pPr>
            <a:r>
              <a:rPr lang="en-GB" dirty="0">
                <a:ea typeface="ＭＳ Ｐゴシック" panose="020B0600070205080204" pitchFamily="34" charset="-128"/>
              </a:rPr>
              <a:t>Curriculum</a:t>
            </a:r>
          </a:p>
        </p:txBody>
      </p:sp>
      <p:sp>
        <p:nvSpPr>
          <p:cNvPr id="25" name="TextBox 24"/>
          <p:cNvSpPr txBox="1"/>
          <p:nvPr/>
        </p:nvSpPr>
        <p:spPr>
          <a:xfrm rot="19351999">
            <a:off x="4547324" y="3905612"/>
            <a:ext cx="2458207" cy="1078316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>
                <a:gd name="adj" fmla="val 661190"/>
              </a:avLst>
            </a:prstTxWarp>
            <a:spAutoFit/>
          </a:bodyPr>
          <a:lstStyle/>
          <a:p>
            <a:pPr algn="ctr" eaLnBrk="1" hangingPunct="1">
              <a:defRPr/>
            </a:pPr>
            <a:r>
              <a:rPr lang="en-GB" dirty="0">
                <a:ea typeface="ＭＳ Ｐゴシック" panose="020B0600070205080204" pitchFamily="34" charset="-128"/>
              </a:rPr>
              <a:t>Pedagogical approach</a:t>
            </a:r>
          </a:p>
        </p:txBody>
      </p:sp>
      <p:sp>
        <p:nvSpPr>
          <p:cNvPr id="26" name="TextBox 25"/>
          <p:cNvSpPr txBox="1"/>
          <p:nvPr/>
        </p:nvSpPr>
        <p:spPr>
          <a:xfrm rot="19354805">
            <a:off x="1729369" y="1847830"/>
            <a:ext cx="2958364" cy="1307999"/>
          </a:xfrm>
          <a:prstGeom prst="rect">
            <a:avLst/>
          </a:prstGeom>
          <a:noFill/>
        </p:spPr>
        <p:txBody>
          <a:bodyPr spcFirstLastPara="1">
            <a:prstTxWarp prst="textArchUp">
              <a:avLst>
                <a:gd name="adj" fmla="val 12576877"/>
              </a:avLst>
            </a:prstTxWarp>
            <a:spAutoFit/>
          </a:bodyPr>
          <a:lstStyle/>
          <a:p>
            <a:pPr algn="ctr" eaLnBrk="1" hangingPunct="1">
              <a:defRPr/>
            </a:pPr>
            <a:r>
              <a:rPr lang="en-GB" dirty="0">
                <a:ea typeface="ＭＳ Ｐゴシック" panose="020B0600070205080204" pitchFamily="34" charset="-128"/>
              </a:rPr>
              <a:t>Specialist staff and services</a:t>
            </a:r>
          </a:p>
        </p:txBody>
      </p:sp>
      <p:sp>
        <p:nvSpPr>
          <p:cNvPr id="15371" name="TextBox 26"/>
          <p:cNvSpPr txBox="1">
            <a:spLocks noChangeArrowheads="1"/>
          </p:cNvSpPr>
          <p:nvPr/>
        </p:nvSpPr>
        <p:spPr bwMode="auto">
          <a:xfrm>
            <a:off x="3221038" y="2607313"/>
            <a:ext cx="12033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  <a:ea typeface="MS PGothic" panose="020B0600070205080204" pitchFamily="34" charset="-128"/>
              </a:rPr>
              <a:t>Socio-emotional difficulties</a:t>
            </a:r>
          </a:p>
        </p:txBody>
      </p:sp>
      <p:sp>
        <p:nvSpPr>
          <p:cNvPr id="28" name="TextBox 27"/>
          <p:cNvSpPr txBox="1"/>
          <p:nvPr/>
        </p:nvSpPr>
        <p:spPr>
          <a:xfrm rot="1953241">
            <a:off x="1798658" y="4232390"/>
            <a:ext cx="2649104" cy="784218"/>
          </a:xfrm>
          <a:prstGeom prst="rect">
            <a:avLst/>
          </a:prstGeom>
          <a:noFill/>
        </p:spPr>
        <p:txBody>
          <a:bodyPr spcFirstLastPara="1">
            <a:prstTxWarp prst="textArchDown">
              <a:avLst/>
            </a:prstTxWarp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 eaLnBrk="1" hangingPunct="1">
              <a:defRPr/>
            </a:pPr>
            <a:r>
              <a:rPr lang="en-GB" dirty="0">
                <a:ea typeface="ＭＳ Ｐゴシック" panose="020B0600070205080204" pitchFamily="34" charset="-128"/>
              </a:rPr>
              <a:t>School systems and climate</a:t>
            </a:r>
          </a:p>
        </p:txBody>
      </p:sp>
      <p:sp>
        <p:nvSpPr>
          <p:cNvPr id="15373" name="TextBox 28"/>
          <p:cNvSpPr txBox="1">
            <a:spLocks noChangeArrowheads="1"/>
          </p:cNvSpPr>
          <p:nvPr/>
        </p:nvSpPr>
        <p:spPr bwMode="auto">
          <a:xfrm>
            <a:off x="4538663" y="2740663"/>
            <a:ext cx="1809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  <a:ea typeface="MS PGothic" panose="020B0600070205080204" pitchFamily="34" charset="-128"/>
              </a:rPr>
              <a:t>Emotional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  <a:ea typeface="MS PGothic" panose="020B0600070205080204" pitchFamily="34" charset="-128"/>
              </a:rPr>
              <a:t>health</a:t>
            </a:r>
          </a:p>
        </p:txBody>
      </p:sp>
      <p:sp>
        <p:nvSpPr>
          <p:cNvPr id="15374" name="TextBox 29"/>
          <p:cNvSpPr txBox="1">
            <a:spLocks noChangeArrowheads="1"/>
          </p:cNvSpPr>
          <p:nvPr/>
        </p:nvSpPr>
        <p:spPr bwMode="auto">
          <a:xfrm>
            <a:off x="3902075" y="3537588"/>
            <a:ext cx="13271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Arial" panose="020B0604020202020204" pitchFamily="34" charset="0"/>
                <a:ea typeface="MS PGothic" panose="020B0600070205080204" pitchFamily="34" charset="-128"/>
              </a:rPr>
              <a:t>Social and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Arial" panose="020B0604020202020204" pitchFamily="34" charset="0"/>
                <a:ea typeface="MS PGothic" panose="020B0600070205080204" pitchFamily="34" charset="-128"/>
              </a:rPr>
              <a:t>emotional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Arial" panose="020B0604020202020204" pitchFamily="34" charset="0"/>
                <a:ea typeface="MS PGothic" panose="020B0600070205080204" pitchFamily="34" charset="-128"/>
              </a:rPr>
              <a:t>learning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919126" y="4525687"/>
            <a:ext cx="1108622" cy="366626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en-GB" dirty="0">
                <a:ea typeface="ＭＳ Ｐゴシック" panose="020B0600070205080204" pitchFamily="34" charset="-128"/>
              </a:rPr>
              <a:t>Classroom</a:t>
            </a:r>
          </a:p>
        </p:txBody>
      </p:sp>
      <p:sp>
        <p:nvSpPr>
          <p:cNvPr id="32" name="TextBox 31"/>
          <p:cNvSpPr txBox="1"/>
          <p:nvPr/>
        </p:nvSpPr>
        <p:spPr>
          <a:xfrm rot="16672300">
            <a:off x="2285416" y="2999530"/>
            <a:ext cx="1430921" cy="57565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eaLnBrk="1" hangingPunct="1">
              <a:defRPr/>
            </a:pPr>
            <a:r>
              <a:rPr lang="en-GB" dirty="0">
                <a:ea typeface="ＭＳ Ｐゴシック" panose="020B0600070205080204" pitchFamily="34" charset="-128"/>
              </a:rPr>
              <a:t>Whole school</a:t>
            </a:r>
          </a:p>
        </p:txBody>
      </p:sp>
      <p:sp>
        <p:nvSpPr>
          <p:cNvPr id="33" name="TextBox 32"/>
          <p:cNvSpPr txBox="1"/>
          <p:nvPr/>
        </p:nvSpPr>
        <p:spPr>
          <a:xfrm rot="5400000">
            <a:off x="5302303" y="3256309"/>
            <a:ext cx="1245678" cy="448616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en-GB" dirty="0">
                <a:ea typeface="ＭＳ Ｐゴシック" panose="020B0600070205080204" pitchFamily="34" charset="-128"/>
              </a:rPr>
              <a:t>Small group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646386" y="2073138"/>
            <a:ext cx="1629632" cy="483539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1417019"/>
              </a:avLst>
            </a:prstTxWarp>
            <a:spAutoFit/>
          </a:bodyPr>
          <a:lstStyle/>
          <a:p>
            <a:pPr algn="ctr" eaLnBrk="1" hangingPunct="1">
              <a:defRPr/>
            </a:pPr>
            <a:r>
              <a:rPr lang="en-GB" dirty="0">
                <a:ea typeface="ＭＳ Ｐゴシック" panose="020B0600070205080204" pitchFamily="34" charset="-128"/>
              </a:rPr>
              <a:t>Individual pupil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856413" y="4802825"/>
          <a:ext cx="1687512" cy="10588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7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1903">
                <a:tc>
                  <a:txBody>
                    <a:bodyPr/>
                    <a:lstStyle/>
                    <a:p>
                      <a:r>
                        <a:rPr lang="en-GB" sz="1400" dirty="0"/>
                        <a:t>Focal outcome</a:t>
                      </a:r>
                    </a:p>
                  </a:txBody>
                  <a:tcPr marL="68584" marR="68584" marT="34273" marB="342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058">
                <a:tc>
                  <a:txBody>
                    <a:bodyPr/>
                    <a:lstStyle/>
                    <a:p>
                      <a:r>
                        <a:rPr lang="en-GB" sz="1400" dirty="0"/>
                        <a:t>Level of operation</a:t>
                      </a:r>
                    </a:p>
                  </a:txBody>
                  <a:tcPr marL="68584" marR="68584" marT="34273" marB="342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903">
                <a:tc>
                  <a:txBody>
                    <a:bodyPr/>
                    <a:lstStyle/>
                    <a:p>
                      <a:r>
                        <a:rPr lang="en-GB" sz="1400" dirty="0"/>
                        <a:t>Area of activity</a:t>
                      </a:r>
                    </a:p>
                  </a:txBody>
                  <a:tcPr marL="68584" marR="68584" marT="34273" marB="342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Banerjee et al. (2016)</a:t>
            </a:r>
          </a:p>
        </p:txBody>
      </p:sp>
    </p:spTree>
    <p:extLst>
      <p:ext uri="{BB962C8B-B14F-4D97-AF65-F5344CB8AC3E}">
        <p14:creationId xmlns:p14="http://schemas.microsoft.com/office/powerpoint/2010/main" val="1625771046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650BD3-F667-4FD2-0443-EE0377B78E3E}"/>
              </a:ext>
            </a:extLst>
          </p:cNvPr>
          <p:cNvSpPr/>
          <p:nvPr/>
        </p:nvSpPr>
        <p:spPr>
          <a:xfrm>
            <a:off x="3376466" y="2004218"/>
            <a:ext cx="2388475" cy="80630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Wellbeing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35CB18D-873F-DBCE-31A8-44C22565813E}"/>
              </a:ext>
            </a:extLst>
          </p:cNvPr>
          <p:cNvSpPr/>
          <p:nvPr/>
        </p:nvSpPr>
        <p:spPr>
          <a:xfrm>
            <a:off x="1056291" y="3763819"/>
            <a:ext cx="2388476" cy="8063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Relationships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8ED5170-A382-3E80-8C49-7179D5F0C756}"/>
              </a:ext>
            </a:extLst>
          </p:cNvPr>
          <p:cNvSpPr/>
          <p:nvPr/>
        </p:nvSpPr>
        <p:spPr>
          <a:xfrm>
            <a:off x="5699234" y="3763819"/>
            <a:ext cx="2388475" cy="80630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Participation</a:t>
            </a:r>
            <a:endParaRPr lang="en-GB" sz="2400" dirty="0"/>
          </a:p>
        </p:txBody>
      </p:sp>
      <p:sp>
        <p:nvSpPr>
          <p:cNvPr id="27" name="Arrow: Left-Right 26">
            <a:extLst>
              <a:ext uri="{FF2B5EF4-FFF2-40B4-BE49-F238E27FC236}">
                <a16:creationId xmlns:a16="http://schemas.microsoft.com/office/drawing/2014/main" id="{74799534-0458-D069-DA3A-0EF1A1F81DFB}"/>
              </a:ext>
            </a:extLst>
          </p:cNvPr>
          <p:cNvSpPr/>
          <p:nvPr/>
        </p:nvSpPr>
        <p:spPr>
          <a:xfrm rot="19039000">
            <a:off x="1787546" y="2833466"/>
            <a:ext cx="1483186" cy="492871"/>
          </a:xfrm>
          <a:prstGeom prst="left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row: Left-Right 28">
            <a:extLst>
              <a:ext uri="{FF2B5EF4-FFF2-40B4-BE49-F238E27FC236}">
                <a16:creationId xmlns:a16="http://schemas.microsoft.com/office/drawing/2014/main" id="{183FF681-2950-938F-A8BF-7CD971C5022C}"/>
              </a:ext>
            </a:extLst>
          </p:cNvPr>
          <p:cNvSpPr/>
          <p:nvPr/>
        </p:nvSpPr>
        <p:spPr>
          <a:xfrm rot="2225363">
            <a:off x="5878328" y="2779729"/>
            <a:ext cx="1483186" cy="492871"/>
          </a:xfrm>
          <a:prstGeom prst="left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row: Left-Right 29">
            <a:extLst>
              <a:ext uri="{FF2B5EF4-FFF2-40B4-BE49-F238E27FC236}">
                <a16:creationId xmlns:a16="http://schemas.microsoft.com/office/drawing/2014/main" id="{EB624DB6-7935-60A3-E60D-E3077B0CD7B3}"/>
              </a:ext>
            </a:extLst>
          </p:cNvPr>
          <p:cNvSpPr/>
          <p:nvPr/>
        </p:nvSpPr>
        <p:spPr>
          <a:xfrm>
            <a:off x="3781813" y="3920534"/>
            <a:ext cx="1483186" cy="492871"/>
          </a:xfrm>
          <a:prstGeom prst="left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369226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E66F946-D2A2-0B2D-4614-485EDA4A01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pPr marL="800100" lvl="1" indent="-457200">
              <a:buFont typeface="+mj-lt"/>
              <a:buAutoNum type="arabicPeriod"/>
            </a:pPr>
            <a:r>
              <a:rPr lang="en-GB" sz="2400" dirty="0"/>
              <a:t>Pupils with better health and wellbeing are likely to achieve better academically. 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GB" sz="2400" dirty="0"/>
              <a:t>Effective social and emotional competencies are associated with greater health and wellbeing, and better achievement. 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GB" sz="2400" dirty="0"/>
              <a:t>The culture, ethos and environment of a school influences the health and wellbeing of pupils and their readiness to learn. 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GB" sz="2400" dirty="0"/>
              <a:t>A positive association exists between academic attainment and physical activity levels of pupils.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1DDDA1-E167-3FF7-10A9-CC939387F3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PHE report (2014, p. 4)</a:t>
            </a:r>
          </a:p>
        </p:txBody>
      </p:sp>
    </p:spTree>
    <p:extLst>
      <p:ext uri="{BB962C8B-B14F-4D97-AF65-F5344CB8AC3E}">
        <p14:creationId xmlns:p14="http://schemas.microsoft.com/office/powerpoint/2010/main" val="3122172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B71122-0475-4C70-9877-D43367C2B7A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00743" y="1497724"/>
            <a:ext cx="8142514" cy="4761186"/>
          </a:xfrm>
        </p:spPr>
        <p:txBody>
          <a:bodyPr>
            <a:normAutofit/>
          </a:bodyPr>
          <a:lstStyle/>
          <a:p>
            <a:r>
              <a:rPr lang="en-GB" sz="2800" dirty="0"/>
              <a:t>Inclusive music projects creating opportunities for psychological growth in marginalised young people</a:t>
            </a:r>
            <a:endParaRPr lang="en-GB" sz="2800" dirty="0">
              <a:sym typeface="Wingdings" panose="05000000000000000000" pitchFamily="2" charset="2"/>
            </a:endParaRPr>
          </a:p>
          <a:p>
            <a:r>
              <a:rPr lang="en-GB" sz="2800" dirty="0"/>
              <a:t>Key ingredients:</a:t>
            </a:r>
          </a:p>
          <a:p>
            <a:pPr lvl="1"/>
            <a:r>
              <a:rPr lang="en-GB" sz="2200" dirty="0"/>
              <a:t>Self-expression and exploration</a:t>
            </a:r>
          </a:p>
          <a:p>
            <a:pPr lvl="1"/>
            <a:r>
              <a:rPr lang="en-GB" sz="2200" dirty="0"/>
              <a:t>Freedom of choice</a:t>
            </a:r>
          </a:p>
          <a:p>
            <a:pPr lvl="1"/>
            <a:r>
              <a:rPr lang="en-GB" sz="2200" dirty="0"/>
              <a:t>Validation of competence with appropriate challenge</a:t>
            </a:r>
          </a:p>
          <a:p>
            <a:pPr lvl="1"/>
            <a:r>
              <a:rPr lang="en-GB" sz="2200" dirty="0"/>
              <a:t>Social bonding and community building</a:t>
            </a:r>
          </a:p>
          <a:p>
            <a:pPr marL="0" indent="0" algn="r">
              <a:buNone/>
            </a:pPr>
            <a:r>
              <a:rPr lang="en-GB" sz="1800" dirty="0"/>
              <a:t>Levstek &amp; Banerjee (2021)</a:t>
            </a:r>
          </a:p>
          <a:p>
            <a:pPr marL="0" indent="0" algn="r">
              <a:buNone/>
            </a:pPr>
            <a:r>
              <a:rPr lang="en-GB" sz="1800" dirty="0"/>
              <a:t>Levstek, Barnby, Pocock, &amp; Banerjee (2021)</a:t>
            </a:r>
          </a:p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7491A7-6D1F-4FD1-A4D9-CABEAA4B07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The everyday environment matters</a:t>
            </a:r>
          </a:p>
        </p:txBody>
      </p:sp>
    </p:spTree>
    <p:extLst>
      <p:ext uri="{BB962C8B-B14F-4D97-AF65-F5344CB8AC3E}">
        <p14:creationId xmlns:p14="http://schemas.microsoft.com/office/powerpoint/2010/main" val="1028127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E090B75-1916-27A6-79BC-292B4A84CF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/>
              <a:t>Whole School Approach to Mental Health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864D63D-1E2A-280B-7537-B3184F2D8284}"/>
              </a:ext>
            </a:extLst>
          </p:cNvPr>
          <p:cNvGrpSpPr/>
          <p:nvPr/>
        </p:nvGrpSpPr>
        <p:grpSpPr>
          <a:xfrm>
            <a:off x="344964" y="1726243"/>
            <a:ext cx="8454071" cy="1335709"/>
            <a:chOff x="668511" y="1864691"/>
            <a:chExt cx="6374569" cy="945147"/>
          </a:xfrm>
        </p:grpSpPr>
        <p:pic>
          <p:nvPicPr>
            <p:cNvPr id="4" name="Picture 2" descr="Applied Research Collaboration - Kent, Surrey and Sussex">
              <a:extLst>
                <a:ext uri="{FF2B5EF4-FFF2-40B4-BE49-F238E27FC236}">
                  <a16:creationId xmlns:a16="http://schemas.microsoft.com/office/drawing/2014/main" id="{D0FEF013-0C1C-307A-2944-5E92248FF7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5489" y="2147405"/>
              <a:ext cx="2113022" cy="3881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Logo, company name&#10;&#10;Description automatically generated">
              <a:extLst>
                <a:ext uri="{FF2B5EF4-FFF2-40B4-BE49-F238E27FC236}">
                  <a16:creationId xmlns:a16="http://schemas.microsoft.com/office/drawing/2014/main" id="{B9D58455-BA1F-5527-F239-9C79053E95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38298" y1="48000" x2="38298" y2="48000"/>
                          <a14:foregroundMark x1="28085" y1="54000" x2="28085" y2="54000"/>
                          <a14:foregroundMark x1="45957" y1="52667" x2="45957" y2="52667"/>
                          <a14:foregroundMark x1="56170" y1="51333" x2="56170" y2="51333"/>
                          <a14:foregroundMark x1="60851" y1="49333" x2="60851" y2="49333"/>
                          <a14:foregroundMark x1="65106" y1="51333" x2="65106" y2="51333"/>
                          <a14:foregroundMark x1="65106" y1="45333" x2="65106" y2="45333"/>
                          <a14:foregroundMark x1="67234" y1="54000" x2="67234" y2="54000"/>
                          <a14:foregroundMark x1="66809" y1="71333" x2="66809" y2="71333"/>
                          <a14:foregroundMark x1="59149" y1="72667" x2="59149" y2="72667"/>
                          <a14:foregroundMark x1="54894" y1="74000" x2="54894" y2="74000"/>
                          <a14:foregroundMark x1="51489" y1="76000" x2="51489" y2="76000"/>
                          <a14:foregroundMark x1="42553" y1="74667" x2="42553" y2="74667"/>
                          <a14:foregroundMark x1="69787" y1="70667" x2="69787" y2="70667"/>
                          <a14:backgroundMark x1="69362" y1="52000" x2="69362" y2="52000"/>
                          <a14:backgroundMark x1="45106" y1="52000" x2="45106" y2="52000"/>
                          <a14:backgroundMark x1="64255" y1="70000" x2="64255" y2="70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9275" y="1864691"/>
              <a:ext cx="1335258" cy="94514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AF105B1-896C-372D-9A9A-2C7B3F56B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44826" y="2055251"/>
              <a:ext cx="1398254" cy="55354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CAEF21A-EFFA-30F8-4A0A-26F281F185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721" b="97209" l="754" r="97990">
                          <a14:foregroundMark x1="20352" y1="3721" x2="20352" y2="3721"/>
                          <a14:foregroundMark x1="40955" y1="3721" x2="40955" y2="3721"/>
                          <a14:foregroundMark x1="83668" y1="4186" x2="83668" y2="4186"/>
                          <a14:foregroundMark x1="1256" y1="75814" x2="1256" y2="75814"/>
                          <a14:foregroundMark x1="12312" y1="70698" x2="12312" y2="70698"/>
                          <a14:foregroundMark x1="24623" y1="73488" x2="24623" y2="73488"/>
                          <a14:foregroundMark x1="31407" y1="72093" x2="31407" y2="72093"/>
                          <a14:foregroundMark x1="41960" y1="72093" x2="41960" y2="72093"/>
                          <a14:foregroundMark x1="53015" y1="71628" x2="53015" y2="71628"/>
                          <a14:foregroundMark x1="64322" y1="71163" x2="64322" y2="71163"/>
                          <a14:foregroundMark x1="76131" y1="72558" x2="76131" y2="72558"/>
                          <a14:foregroundMark x1="85176" y1="70698" x2="85176" y2="70698"/>
                          <a14:foregroundMark x1="93719" y1="71628" x2="93719" y2="71628"/>
                          <a14:foregroundMark x1="89196" y1="93023" x2="89196" y2="93023"/>
                          <a14:foregroundMark x1="91960" y1="97674" x2="91960" y2="97674"/>
                          <a14:foregroundMark x1="75879" y1="93023" x2="75879" y2="93023"/>
                          <a14:foregroundMark x1="66583" y1="93023" x2="66583" y2="93023"/>
                          <a14:foregroundMark x1="53769" y1="92093" x2="53769" y2="92093"/>
                          <a14:foregroundMark x1="43719" y1="95349" x2="43719" y2="95349"/>
                          <a14:foregroundMark x1="34171" y1="93023" x2="34171" y2="93023"/>
                          <a14:foregroundMark x1="18342" y1="91163" x2="18342" y2="91163"/>
                          <a14:foregroundMark x1="12312" y1="93953" x2="12312" y2="93953"/>
                          <a14:foregroundMark x1="97990" y1="70698" x2="97990" y2="70698"/>
                          <a14:backgroundMark x1="88191" y1="99535" x2="88191" y2="9953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68511" y="2092272"/>
              <a:ext cx="621647" cy="49846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92A3555-116F-2D1A-0F0D-B27A617F4B8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>
                          <a14:foregroundMark x1="26515" y1="65758" x2="26515" y2="65758"/>
                          <a14:foregroundMark x1="33485" y1="65758" x2="33485" y2="65758"/>
                          <a14:foregroundMark x1="40909" y1="66061" x2="40909" y2="66061"/>
                          <a14:foregroundMark x1="50606" y1="64848" x2="50606" y2="64848"/>
                          <a14:foregroundMark x1="56515" y1="63939" x2="56515" y2="63939"/>
                          <a14:foregroundMark x1="61364" y1="66667" x2="61364" y2="66667"/>
                          <a14:foregroundMark x1="69242" y1="66970" x2="69242" y2="669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1113" y="2030220"/>
              <a:ext cx="1383616" cy="691808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14ACA79-D68B-84E7-058C-079FA0010FC7}"/>
              </a:ext>
            </a:extLst>
          </p:cNvPr>
          <p:cNvSpPr txBox="1"/>
          <p:nvPr/>
        </p:nvSpPr>
        <p:spPr>
          <a:xfrm>
            <a:off x="2507262" y="3348589"/>
            <a:ext cx="4114800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400" b="1" dirty="0">
                <a:solidFill>
                  <a:prstClr val="black"/>
                </a:solidFill>
                <a:latin typeface="Calibri" panose="020F0502020204030204"/>
              </a:rPr>
              <a:t>Procter, Roberts, Macdonald, Randell, &amp; Banerjee (2021)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9715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42E3AE-E0C9-65A3-2A78-7ED0F688F6B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7311E4-BF7E-1AE3-F76E-EFD925B84D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A39F7A-06FE-53E9-C2B4-D2281EFDC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20" y="1566699"/>
            <a:ext cx="8664160" cy="511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2447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UoS Title 1">
  <a:themeElements>
    <a:clrScheme name="UoS">
      <a:dk1>
        <a:srgbClr val="000000"/>
      </a:dk1>
      <a:lt1>
        <a:srgbClr val="FFFFFF"/>
      </a:lt1>
      <a:dk2>
        <a:srgbClr val="1D428A"/>
      </a:dk2>
      <a:lt2>
        <a:srgbClr val="D0D3D4"/>
      </a:lt2>
      <a:accent1>
        <a:srgbClr val="00BFB3"/>
      </a:accent1>
      <a:accent2>
        <a:srgbClr val="DC582A"/>
      </a:accent2>
      <a:accent3>
        <a:srgbClr val="FFC845"/>
      </a:accent3>
      <a:accent4>
        <a:srgbClr val="7DA1C4"/>
      </a:accent4>
      <a:accent5>
        <a:srgbClr val="5D3754"/>
      </a:accent5>
      <a:accent6>
        <a:srgbClr val="BE84A3"/>
      </a:accent6>
      <a:hlink>
        <a:srgbClr val="169ACF"/>
      </a:hlink>
      <a:folHlink>
        <a:srgbClr val="169ACF"/>
      </a:folHlink>
    </a:clrScheme>
    <a:fontScheme name="University of Sussex templat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72C01CB-FDE1-408C-BA30-22F946267BD6}" vid="{A3CF8186-7FA6-4EE9-B5D8-4066571EECA7}"/>
    </a:ext>
  </a:extLst>
</a:theme>
</file>

<file path=ppt/theme/theme10.xml><?xml version="1.0" encoding="utf-8"?>
<a:theme xmlns:a="http://schemas.openxmlformats.org/drawingml/2006/main" name="1_UoS Title 1 Photography">
  <a:themeElements>
    <a:clrScheme name="UoS">
      <a:dk1>
        <a:srgbClr val="000000"/>
      </a:dk1>
      <a:lt1>
        <a:srgbClr val="FFFFFF"/>
      </a:lt1>
      <a:dk2>
        <a:srgbClr val="1D428A"/>
      </a:dk2>
      <a:lt2>
        <a:srgbClr val="D0D3D4"/>
      </a:lt2>
      <a:accent1>
        <a:srgbClr val="00BFB3"/>
      </a:accent1>
      <a:accent2>
        <a:srgbClr val="DC582A"/>
      </a:accent2>
      <a:accent3>
        <a:srgbClr val="FFC845"/>
      </a:accent3>
      <a:accent4>
        <a:srgbClr val="7DA1C4"/>
      </a:accent4>
      <a:accent5>
        <a:srgbClr val="5D3754"/>
      </a:accent5>
      <a:accent6>
        <a:srgbClr val="BE84A3"/>
      </a:accent6>
      <a:hlink>
        <a:srgbClr val="169ACF"/>
      </a:hlink>
      <a:folHlink>
        <a:srgbClr val="169ACF"/>
      </a:folHlink>
    </a:clrScheme>
    <a:fontScheme name="University of Sussex templat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72C01CB-FDE1-408C-BA30-22F946267BD6}" vid="{5290CF43-E2EE-4B1B-BC71-0234765DC06C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oS Title 1 Photography">
  <a:themeElements>
    <a:clrScheme name="UoS">
      <a:dk1>
        <a:srgbClr val="000000"/>
      </a:dk1>
      <a:lt1>
        <a:srgbClr val="FFFFFF"/>
      </a:lt1>
      <a:dk2>
        <a:srgbClr val="1D428A"/>
      </a:dk2>
      <a:lt2>
        <a:srgbClr val="D0D3D4"/>
      </a:lt2>
      <a:accent1>
        <a:srgbClr val="00BFB3"/>
      </a:accent1>
      <a:accent2>
        <a:srgbClr val="DC582A"/>
      </a:accent2>
      <a:accent3>
        <a:srgbClr val="FFC845"/>
      </a:accent3>
      <a:accent4>
        <a:srgbClr val="7DA1C4"/>
      </a:accent4>
      <a:accent5>
        <a:srgbClr val="5D3754"/>
      </a:accent5>
      <a:accent6>
        <a:srgbClr val="BE84A3"/>
      </a:accent6>
      <a:hlink>
        <a:srgbClr val="169ACF"/>
      </a:hlink>
      <a:folHlink>
        <a:srgbClr val="169ACF"/>
      </a:folHlink>
    </a:clrScheme>
    <a:fontScheme name="University of Sussex templat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72C01CB-FDE1-408C-BA30-22F946267BD6}" vid="{5290CF43-E2EE-4B1B-BC71-0234765DC06C}"/>
    </a:ext>
  </a:extLst>
</a:theme>
</file>

<file path=ppt/theme/theme3.xml><?xml version="1.0" encoding="utf-8"?>
<a:theme xmlns:a="http://schemas.openxmlformats.org/drawingml/2006/main" name="UoS Title 2">
  <a:themeElements>
    <a:clrScheme name="UoS">
      <a:dk1>
        <a:srgbClr val="000000"/>
      </a:dk1>
      <a:lt1>
        <a:srgbClr val="FFFFFF"/>
      </a:lt1>
      <a:dk2>
        <a:srgbClr val="1D428A"/>
      </a:dk2>
      <a:lt2>
        <a:srgbClr val="D0D3D4"/>
      </a:lt2>
      <a:accent1>
        <a:srgbClr val="00BFB3"/>
      </a:accent1>
      <a:accent2>
        <a:srgbClr val="DC582A"/>
      </a:accent2>
      <a:accent3>
        <a:srgbClr val="FFC845"/>
      </a:accent3>
      <a:accent4>
        <a:srgbClr val="7DA1C4"/>
      </a:accent4>
      <a:accent5>
        <a:srgbClr val="5D3754"/>
      </a:accent5>
      <a:accent6>
        <a:srgbClr val="BE84A3"/>
      </a:accent6>
      <a:hlink>
        <a:srgbClr val="169ACF"/>
      </a:hlink>
      <a:folHlink>
        <a:srgbClr val="169ACF"/>
      </a:folHlink>
    </a:clrScheme>
    <a:fontScheme name="University of Sussex templat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72C01CB-FDE1-408C-BA30-22F946267BD6}" vid="{7E45647E-52E2-4FA2-902F-1F6DCCCD96FB}"/>
    </a:ext>
  </a:extLst>
</a:theme>
</file>

<file path=ppt/theme/theme4.xml><?xml version="1.0" encoding="utf-8"?>
<a:theme xmlns:a="http://schemas.openxmlformats.org/drawingml/2006/main" name="UoS Title 2 Photography">
  <a:themeElements>
    <a:clrScheme name="UoS">
      <a:dk1>
        <a:srgbClr val="000000"/>
      </a:dk1>
      <a:lt1>
        <a:srgbClr val="FFFFFF"/>
      </a:lt1>
      <a:dk2>
        <a:srgbClr val="1D428A"/>
      </a:dk2>
      <a:lt2>
        <a:srgbClr val="D0D3D4"/>
      </a:lt2>
      <a:accent1>
        <a:srgbClr val="00BFB3"/>
      </a:accent1>
      <a:accent2>
        <a:srgbClr val="DC582A"/>
      </a:accent2>
      <a:accent3>
        <a:srgbClr val="FFC845"/>
      </a:accent3>
      <a:accent4>
        <a:srgbClr val="7DA1C4"/>
      </a:accent4>
      <a:accent5>
        <a:srgbClr val="5D3754"/>
      </a:accent5>
      <a:accent6>
        <a:srgbClr val="BE84A3"/>
      </a:accent6>
      <a:hlink>
        <a:srgbClr val="169ACF"/>
      </a:hlink>
      <a:folHlink>
        <a:srgbClr val="169ACF"/>
      </a:folHlink>
    </a:clrScheme>
    <a:fontScheme name="University of Sussex templat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72C01CB-FDE1-408C-BA30-22F946267BD6}" vid="{06689EFE-E244-4708-953B-C42AEE4B45EC}"/>
    </a:ext>
  </a:extLst>
</a:theme>
</file>

<file path=ppt/theme/theme5.xml><?xml version="1.0" encoding="utf-8"?>
<a:theme xmlns:a="http://schemas.openxmlformats.org/drawingml/2006/main" name="Cobalt - UoS Content">
  <a:themeElements>
    <a:clrScheme name="UoS">
      <a:dk1>
        <a:srgbClr val="000000"/>
      </a:dk1>
      <a:lt1>
        <a:srgbClr val="FFFFFF"/>
      </a:lt1>
      <a:dk2>
        <a:srgbClr val="1D428A"/>
      </a:dk2>
      <a:lt2>
        <a:srgbClr val="D0D3D4"/>
      </a:lt2>
      <a:accent1>
        <a:srgbClr val="00BFB3"/>
      </a:accent1>
      <a:accent2>
        <a:srgbClr val="DC582A"/>
      </a:accent2>
      <a:accent3>
        <a:srgbClr val="FFC845"/>
      </a:accent3>
      <a:accent4>
        <a:srgbClr val="7DA1C4"/>
      </a:accent4>
      <a:accent5>
        <a:srgbClr val="5D3754"/>
      </a:accent5>
      <a:accent6>
        <a:srgbClr val="BE84A3"/>
      </a:accent6>
      <a:hlink>
        <a:srgbClr val="169ACF"/>
      </a:hlink>
      <a:folHlink>
        <a:srgbClr val="169ACF"/>
      </a:folHlink>
    </a:clrScheme>
    <a:fontScheme name="University of Sussex templat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272C01CB-FDE1-408C-BA30-22F946267BD6}" vid="{DD66C16E-13A8-4EF3-80D4-6AC2442E24D1}"/>
    </a:ext>
  </a:extLst>
</a:theme>
</file>

<file path=ppt/theme/theme6.xml><?xml version="1.0" encoding="utf-8"?>
<a:theme xmlns:a="http://schemas.openxmlformats.org/drawingml/2006/main" name="Turquoise - UoS Content">
  <a:themeElements>
    <a:clrScheme name="UoS">
      <a:dk1>
        <a:srgbClr val="000000"/>
      </a:dk1>
      <a:lt1>
        <a:srgbClr val="FFFFFF"/>
      </a:lt1>
      <a:dk2>
        <a:srgbClr val="1D428A"/>
      </a:dk2>
      <a:lt2>
        <a:srgbClr val="D0D3D4"/>
      </a:lt2>
      <a:accent1>
        <a:srgbClr val="00BFB3"/>
      </a:accent1>
      <a:accent2>
        <a:srgbClr val="DC582A"/>
      </a:accent2>
      <a:accent3>
        <a:srgbClr val="FFC845"/>
      </a:accent3>
      <a:accent4>
        <a:srgbClr val="7DA1C4"/>
      </a:accent4>
      <a:accent5>
        <a:srgbClr val="5D3754"/>
      </a:accent5>
      <a:accent6>
        <a:srgbClr val="BE84A3"/>
      </a:accent6>
      <a:hlink>
        <a:srgbClr val="169ACF"/>
      </a:hlink>
      <a:folHlink>
        <a:srgbClr val="169ACF"/>
      </a:folHlink>
    </a:clrScheme>
    <a:fontScheme name="University of Sussex templat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272C01CB-FDE1-408C-BA30-22F946267BD6}" vid="{496CD559-78A8-4CD6-BC52-3F58AE9A9A82}"/>
    </a:ext>
  </a:extLst>
</a:theme>
</file>

<file path=ppt/theme/theme7.xml><?xml version="1.0" encoding="utf-8"?>
<a:theme xmlns:a="http://schemas.openxmlformats.org/drawingml/2006/main" name="Orange - UoS Content">
  <a:themeElements>
    <a:clrScheme name="UoS">
      <a:dk1>
        <a:srgbClr val="000000"/>
      </a:dk1>
      <a:lt1>
        <a:srgbClr val="FFFFFF"/>
      </a:lt1>
      <a:dk2>
        <a:srgbClr val="1D428A"/>
      </a:dk2>
      <a:lt2>
        <a:srgbClr val="D0D3D4"/>
      </a:lt2>
      <a:accent1>
        <a:srgbClr val="00BFB3"/>
      </a:accent1>
      <a:accent2>
        <a:srgbClr val="DC582A"/>
      </a:accent2>
      <a:accent3>
        <a:srgbClr val="FFC845"/>
      </a:accent3>
      <a:accent4>
        <a:srgbClr val="7DA1C4"/>
      </a:accent4>
      <a:accent5>
        <a:srgbClr val="5D3754"/>
      </a:accent5>
      <a:accent6>
        <a:srgbClr val="BE84A3"/>
      </a:accent6>
      <a:hlink>
        <a:srgbClr val="169ACF"/>
      </a:hlink>
      <a:folHlink>
        <a:srgbClr val="169ACF"/>
      </a:folHlink>
    </a:clrScheme>
    <a:fontScheme name="University of Sussex templat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272C01CB-FDE1-408C-BA30-22F946267BD6}" vid="{8F72BDC9-743C-40A0-B107-D7C34FE7794F}"/>
    </a:ext>
  </a:extLst>
</a:theme>
</file>

<file path=ppt/theme/theme8.xml><?xml version="1.0" encoding="utf-8"?>
<a:theme xmlns:a="http://schemas.openxmlformats.org/drawingml/2006/main" name="Blue - UoS Content">
  <a:themeElements>
    <a:clrScheme name="UoS">
      <a:dk1>
        <a:srgbClr val="000000"/>
      </a:dk1>
      <a:lt1>
        <a:srgbClr val="FFFFFF"/>
      </a:lt1>
      <a:dk2>
        <a:srgbClr val="1D428A"/>
      </a:dk2>
      <a:lt2>
        <a:srgbClr val="D0D3D4"/>
      </a:lt2>
      <a:accent1>
        <a:srgbClr val="00BFB3"/>
      </a:accent1>
      <a:accent2>
        <a:srgbClr val="DC582A"/>
      </a:accent2>
      <a:accent3>
        <a:srgbClr val="FFC845"/>
      </a:accent3>
      <a:accent4>
        <a:srgbClr val="7DA1C4"/>
      </a:accent4>
      <a:accent5>
        <a:srgbClr val="5D3754"/>
      </a:accent5>
      <a:accent6>
        <a:srgbClr val="BE84A3"/>
      </a:accent6>
      <a:hlink>
        <a:srgbClr val="169ACF"/>
      </a:hlink>
      <a:folHlink>
        <a:srgbClr val="169ACF"/>
      </a:folHlink>
    </a:clrScheme>
    <a:fontScheme name="University of Sussex templat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272C01CB-FDE1-408C-BA30-22F946267BD6}" vid="{7A275C2E-7CDF-468B-B3EF-0CD439246626}"/>
    </a:ext>
  </a:extLst>
</a:theme>
</file>

<file path=ppt/theme/theme9.xml><?xml version="1.0" encoding="utf-8"?>
<a:theme xmlns:a="http://schemas.openxmlformats.org/drawingml/2006/main" name="Grape - UoS Content">
  <a:themeElements>
    <a:clrScheme name="UoS">
      <a:dk1>
        <a:srgbClr val="000000"/>
      </a:dk1>
      <a:lt1>
        <a:srgbClr val="FFFFFF"/>
      </a:lt1>
      <a:dk2>
        <a:srgbClr val="1D428A"/>
      </a:dk2>
      <a:lt2>
        <a:srgbClr val="D0D3D4"/>
      </a:lt2>
      <a:accent1>
        <a:srgbClr val="00BFB3"/>
      </a:accent1>
      <a:accent2>
        <a:srgbClr val="DC582A"/>
      </a:accent2>
      <a:accent3>
        <a:srgbClr val="FFC845"/>
      </a:accent3>
      <a:accent4>
        <a:srgbClr val="7DA1C4"/>
      </a:accent4>
      <a:accent5>
        <a:srgbClr val="5D3754"/>
      </a:accent5>
      <a:accent6>
        <a:srgbClr val="BE84A3"/>
      </a:accent6>
      <a:hlink>
        <a:srgbClr val="169ACF"/>
      </a:hlink>
      <a:folHlink>
        <a:srgbClr val="169ACF"/>
      </a:folHlink>
    </a:clrScheme>
    <a:fontScheme name="University of Sussex templat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272C01CB-FDE1-408C-BA30-22F946267BD6}" vid="{D44E752E-251B-4A02-B5A6-BBB45288AA4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UoS PowerPoint template - Standard</Template>
  <TotalTime>0</TotalTime>
  <Words>210</Words>
  <Application>Microsoft Office PowerPoint</Application>
  <PresentationFormat>On-screen Show (4:3)</PresentationFormat>
  <Paragraphs>53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8</vt:i4>
      </vt:variant>
    </vt:vector>
  </HeadingPairs>
  <TitlesOfParts>
    <vt:vector size="24" baseType="lpstr">
      <vt:lpstr>Arial</vt:lpstr>
      <vt:lpstr>Calibri</vt:lpstr>
      <vt:lpstr>Courier New</vt:lpstr>
      <vt:lpstr>Georgia</vt:lpstr>
      <vt:lpstr>Times</vt:lpstr>
      <vt:lpstr>Wingdings</vt:lpstr>
      <vt:lpstr>UoS Title 1</vt:lpstr>
      <vt:lpstr>UoS Title 1 Photography</vt:lpstr>
      <vt:lpstr>UoS Title 2</vt:lpstr>
      <vt:lpstr>UoS Title 2 Photography</vt:lpstr>
      <vt:lpstr>Cobalt - UoS Content</vt:lpstr>
      <vt:lpstr>Turquoise - UoS Content</vt:lpstr>
      <vt:lpstr>Orange - UoS Content</vt:lpstr>
      <vt:lpstr>Blue - UoS Content</vt:lpstr>
      <vt:lpstr>Grape - UoS Content</vt:lpstr>
      <vt:lpstr>1_UoS Title 1 Photography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Well-being at school</dc:title>
  <dc:creator>Robin Banerjee</dc:creator>
  <cp:lastModifiedBy>Robin Banerjee</cp:lastModifiedBy>
  <cp:revision>48</cp:revision>
  <dcterms:created xsi:type="dcterms:W3CDTF">2017-02-22T13:32:14Z</dcterms:created>
  <dcterms:modified xsi:type="dcterms:W3CDTF">2023-03-22T16:59:08Z</dcterms:modified>
</cp:coreProperties>
</file>